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9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slide18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97.jpeg" ContentType="image/jpeg"/>
  <Override PartName="/ppt/media/image96.jpeg" ContentType="image/jpeg"/>
  <Override PartName="/ppt/media/image95.jpeg" ContentType="image/jpeg"/>
  <Override PartName="/ppt/media/image93.jpeg" ContentType="image/jpeg"/>
  <Override PartName="/ppt/media/image85.jpeg" ContentType="image/jpeg"/>
  <Override PartName="/ppt/media/image24.jpeg" ContentType="image/jpeg"/>
  <Override PartName="/ppt/media/image84.jpeg" ContentType="image/jpeg"/>
  <Override PartName="/ppt/media/image23.jpeg" ContentType="image/jpeg"/>
  <Override PartName="/ppt/media/image82.jpeg" ContentType="image/jpeg"/>
  <Override PartName="/ppt/media/image49.jpeg" ContentType="image/jpeg"/>
  <Override PartName="/ppt/media/image69.jpeg" ContentType="image/jpeg"/>
  <Override PartName="/ppt/media/image41.jpeg" ContentType="image/jpeg"/>
  <Override PartName="/ppt/media/image44.png" ContentType="image/png"/>
  <Override PartName="/ppt/media/image81.jpeg" ContentType="image/jpeg"/>
  <Override PartName="/ppt/media/image48.jpeg" ContentType="image/jpeg"/>
  <Override PartName="/ppt/media/image68.jpeg" ContentType="image/jpeg"/>
  <Override PartName="/ppt/media/image40.jpeg" ContentType="image/jpeg"/>
  <Override PartName="/ppt/media/image66.jpeg" ContentType="image/jpeg"/>
  <Override PartName="/ppt/media/image65.jpeg" ContentType="image/jpeg"/>
  <Override PartName="/ppt/media/image83.png" ContentType="image/png"/>
  <Override PartName="/ppt/media/image76.jpeg" ContentType="image/jpeg"/>
  <Override PartName="/ppt/media/image113.jpeg" ContentType="image/jpeg"/>
  <Override PartName="/ppt/media/image13.jpeg" ContentType="image/jpeg"/>
  <Override PartName="/ppt/media/image43.jpeg" ContentType="image/jpeg"/>
  <Override PartName="/ppt/media/image46.jpeg" ContentType="image/jpeg"/>
  <Override PartName="/ppt/media/image22.png" ContentType="image/png"/>
  <Override PartName="/ppt/media/image90.jpeg" ContentType="image/jpeg"/>
  <Override PartName="/ppt/media/image77.jpeg" ContentType="image/jpeg"/>
  <Override PartName="/ppt/media/image11.png" ContentType="image/png"/>
  <Override PartName="/ppt/media/image2.jpeg" ContentType="image/jpeg"/>
  <Override PartName="/ppt/media/image26.png" ContentType="image/png"/>
  <Override PartName="/ppt/media/image67.jpeg" ContentType="image/jpeg"/>
  <Override PartName="/ppt/media/image51.jpeg" ContentType="image/jpeg"/>
  <Override PartName="/ppt/media/image87.jpeg" ContentType="image/jpeg"/>
  <Override PartName="/ppt/media/image29.png" ContentType="image/png"/>
  <Override PartName="/ppt/media/image104.jpeg" ContentType="image/jpeg"/>
  <Override PartName="/ppt/media/image102.png" ContentType="image/png"/>
  <Override PartName="/ppt/media/image103.jpeg" ContentType="image/jpeg"/>
  <Override PartName="/ppt/media/image78.jpeg" ContentType="image/jpeg"/>
  <Override PartName="/ppt/media/image34.jpeg" ContentType="image/jpeg"/>
  <Override PartName="/ppt/media/image28.png" ContentType="image/png"/>
  <Override PartName="/ppt/media/image8.jpeg" ContentType="image/jpeg"/>
  <Override PartName="/ppt/media/image105.jpeg" ContentType="image/jpeg"/>
  <Override PartName="/ppt/media/image107.jpeg" ContentType="image/jpeg"/>
  <Override PartName="/ppt/media/image115.png" ContentType="image/png"/>
  <Override PartName="/ppt/media/image101.jpeg" ContentType="image/jpeg"/>
  <Override PartName="/ppt/media/image110.png" ContentType="image/png"/>
  <Override PartName="/ppt/media/image4.png" ContentType="image/png"/>
  <Override PartName="/ppt/media/image35.png" ContentType="image/png"/>
  <Override PartName="/ppt/media/image106.jpeg" ContentType="image/jpeg"/>
  <Override PartName="/ppt/media/image116.png" ContentType="image/png"/>
  <Override PartName="/ppt/media/image99.png" ContentType="image/png"/>
  <Override PartName="/ppt/media/image112.jpeg" ContentType="image/jpeg"/>
  <Override PartName="/ppt/media/image75.jpeg" ContentType="image/jpeg"/>
  <Override PartName="/ppt/media/image32.jpeg" ContentType="image/jpeg"/>
  <Override PartName="/ppt/media/image108.jpeg" ContentType="image/jpeg"/>
  <Override PartName="/ppt/media/image100.jpeg" ContentType="image/jpeg"/>
  <Override PartName="/ppt/media/image36.jpeg" ContentType="image/jpeg"/>
  <Override PartName="/ppt/media/image33.png" ContentType="image/png"/>
  <Override PartName="/ppt/media/image10.png" ContentType="image/png"/>
  <Override PartName="/ppt/media/image38.jpeg" ContentType="image/jpeg"/>
  <Override PartName="/ppt/media/image71.jpeg" ContentType="image/jpeg"/>
  <Override PartName="/ppt/media/image91.jpeg" ContentType="image/jpeg"/>
  <Override PartName="/ppt/media/image58.jpeg" ContentType="image/jpeg"/>
  <Override PartName="/ppt/media/image31.png" ContentType="image/png"/>
  <Override PartName="/ppt/media/image45.jpeg" ContentType="image/jpeg"/>
  <Override PartName="/ppt/media/image89.png" ContentType="image/png"/>
  <Override PartName="/ppt/media/image111.jpeg" ContentType="image/jpeg"/>
  <Override PartName="/ppt/media/image1.jpeg" ContentType="image/jpeg"/>
  <Override PartName="/ppt/media/image18.jpeg" ContentType="image/jpeg"/>
  <Override PartName="/ppt/media/image74.jpeg" ContentType="image/jpeg"/>
  <Override PartName="/ppt/media/image109.png" ContentType="image/png"/>
  <Override PartName="/ppt/media/image16.png" ContentType="image/png"/>
  <Override PartName="/ppt/media/image6.jpeg" ContentType="image/jpeg"/>
  <Override PartName="/ppt/media/image52.jpeg" ContentType="image/jpeg"/>
  <Override PartName="/ppt/media/image88.jpeg" ContentType="image/jpeg"/>
  <Override PartName="/ppt/media/image42.jpeg" ContentType="image/jpeg"/>
  <Override PartName="/ppt/media/image37.jpeg" ContentType="image/jpeg"/>
  <Override PartName="/ppt/media/image12.jpeg" ContentType="image/jpeg"/>
  <Override PartName="/ppt/media/image55.jpeg" ContentType="image/jpeg"/>
  <Override PartName="/ppt/media/image19.png" ContentType="image/png"/>
  <Override PartName="/ppt/media/image9.png" ContentType="image/png"/>
  <Override PartName="/ppt/media/image94.png" ContentType="image/png"/>
  <Override PartName="/ppt/media/image3.jpeg" ContentType="image/jpeg"/>
  <Override PartName="/ppt/media/image21.png" ContentType="image/png"/>
  <Override PartName="/ppt/media/image14.jpeg" ContentType="image/jpeg"/>
  <Override PartName="/ppt/media/image98.jpeg" ContentType="image/jpeg"/>
  <Override PartName="/ppt/media/image70.jpeg" ContentType="image/jpeg"/>
  <Override PartName="/ppt/media/image79.jpeg" ContentType="image/jpeg"/>
  <Override PartName="/ppt/media/image5.png" ContentType="image/png"/>
  <Override PartName="/ppt/media/image80.jpeg" ContentType="image/jpeg"/>
  <Override PartName="/ppt/media/image47.jpeg" ContentType="image/jpeg"/>
  <Override PartName="/ppt/media/image114.jpeg" ContentType="image/jpeg"/>
  <Override PartName="/ppt/media/image60.jpeg" ContentType="image/jpeg"/>
  <Override PartName="/ppt/media/image17.jpeg" ContentType="image/jpeg"/>
  <Override PartName="/ppt/media/image30.png" ContentType="image/png"/>
  <Override PartName="/ppt/media/image73.jpeg" ContentType="image/jpeg"/>
  <Override PartName="/ppt/media/image7.jpeg" ContentType="image/jpeg"/>
  <Override PartName="/ppt/media/image15.png" ContentType="image/png"/>
  <Override PartName="/ppt/media/image61.jpeg" ContentType="image/jpeg"/>
  <Override PartName="/ppt/media/image62.jpeg" ContentType="image/jpeg"/>
  <Override PartName="/ppt/media/image50.jpeg" ContentType="image/jpeg"/>
  <Override PartName="/ppt/media/image86.jpeg" ContentType="image/jpeg"/>
  <Override PartName="/ppt/media/image25.jpeg" ContentType="image/jpeg"/>
  <Override PartName="/ppt/media/image27.png" ContentType="image/png"/>
  <Override PartName="/ppt/media/image53.jpeg" ContentType="image/jpeg"/>
  <Override PartName="/ppt/media/image54.jpeg" ContentType="image/jpeg"/>
  <Override PartName="/ppt/media/image56.jpeg" ContentType="image/jpeg"/>
  <Override PartName="/ppt/media/image57.png" ContentType="image/png"/>
  <Override PartName="/ppt/media/image92.jpeg" ContentType="image/jpeg"/>
  <Override PartName="/ppt/media/image59.jpeg" ContentType="image/jpeg"/>
  <Override PartName="/ppt/media/image20.png" ContentType="image/png"/>
  <Override PartName="/ppt/media/image39.jpeg" ContentType="image/jpeg"/>
  <Override PartName="/ppt/media/image72.jpeg" ContentType="image/jpeg"/>
  <Override PartName="/ppt/media/image63.jpeg" ContentType="image/jpeg"/>
  <Override PartName="/ppt/media/image64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A572471-056E-48F2-ACC5-2FBC16B1E16A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04/21/2020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F8F3773-CEAA-4F75-9013-31471F25F5CC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B6EB8BF-5C77-4D59-8FC9-F57B3F654220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04/21/2020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944883D-90CF-4024-A0FC-1F7B8D2D5E10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jpeg"/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5" Type="http://schemas.openxmlformats.org/officeDocument/2006/relationships/image" Target="../media/image71.jpeg"/><Relationship Id="rId6" Type="http://schemas.openxmlformats.org/officeDocument/2006/relationships/image" Target="../media/image72.jpeg"/><Relationship Id="rId7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jpeg"/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6" Type="http://schemas.openxmlformats.org/officeDocument/2006/relationships/image" Target="../media/image83.png"/><Relationship Id="rId7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5" Type="http://schemas.openxmlformats.org/officeDocument/2006/relationships/image" Target="../media/image88.jpe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5" Type="http://schemas.openxmlformats.org/officeDocument/2006/relationships/image" Target="../media/image94.png"/><Relationship Id="rId6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image" Target="../media/image99.png"/><Relationship Id="rId6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jpeg"/><Relationship Id="rId3" Type="http://schemas.openxmlformats.org/officeDocument/2006/relationships/image" Target="../media/image102.png"/><Relationship Id="rId4" Type="http://schemas.openxmlformats.org/officeDocument/2006/relationships/image" Target="../media/image103.jpeg"/><Relationship Id="rId5" Type="http://schemas.openxmlformats.org/officeDocument/2006/relationships/image" Target="../media/image104.jpeg"/><Relationship Id="rId6" Type="http://schemas.openxmlformats.org/officeDocument/2006/relationships/image" Target="../media/image105.jpeg"/><Relationship Id="rId7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image" Target="../media/image107.jpeg"/><Relationship Id="rId3" Type="http://schemas.openxmlformats.org/officeDocument/2006/relationships/image" Target="../media/image108.jpe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jpeg"/><Relationship Id="rId3" Type="http://schemas.openxmlformats.org/officeDocument/2006/relationships/image" Target="../media/image113.jpeg"/><Relationship Id="rId4" Type="http://schemas.openxmlformats.org/officeDocument/2006/relationships/image" Target="../media/image114.jpe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1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jpeg"/><Relationship Id="rId13" Type="http://schemas.openxmlformats.org/officeDocument/2006/relationships/image" Target="../media/image33.png"/><Relationship Id="rId14" Type="http://schemas.openxmlformats.org/officeDocument/2006/relationships/image" Target="../media/image34.jpeg"/><Relationship Id="rId15" Type="http://schemas.openxmlformats.org/officeDocument/2006/relationships/image" Target="../media/image35.png"/><Relationship Id="rId16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png"/><Relationship Id="rId7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90320" y="1188720"/>
            <a:ext cx="11130480" cy="2795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000"/>
          </a:bodyPr>
          <a:p>
            <a:pPr algn="ctr">
              <a:lnSpc>
                <a:spcPct val="90000"/>
              </a:lnSpc>
            </a:pPr>
            <a:br/>
            <a:r>
              <a:rPr b="1" lang="en-US" sz="4900" spc="-1" strike="noStrike">
                <a:solidFill>
                  <a:srgbClr val="000000"/>
                </a:solidFill>
                <a:latin typeface="Calibri Light"/>
              </a:rPr>
              <a:t>Robotics Reproducibility and testing with BlockTest </a:t>
            </a:r>
            <a:br/>
            <a:br/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Italian Institute of Technology</a:t>
            </a:r>
            <a:br/>
            <a:r>
              <a:rPr b="0" lang="en-US" sz="2000" spc="-1" strike="noStrike">
                <a:solidFill>
                  <a:srgbClr val="808080"/>
                </a:solidFill>
                <a:latin typeface="Calibri Light"/>
              </a:rPr>
              <a:t>04-2020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B970B4-7941-4DCC-B489-BECA92C8E9B8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 rot="5400000">
            <a:off x="5474160" y="207612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9" name="Picture 4" descr=""/>
          <p:cNvPicPr/>
          <p:nvPr/>
        </p:nvPicPr>
        <p:blipFill>
          <a:blip r:embed="rId1"/>
          <a:stretch/>
        </p:blipFill>
        <p:spPr>
          <a:xfrm>
            <a:off x="5535720" y="27529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10920960" y="4101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6057000" y="1611720"/>
            <a:ext cx="880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case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3" name="Picture 2" descr="Image result for avatar"/>
          <p:cNvPicPr/>
          <p:nvPr/>
        </p:nvPicPr>
        <p:blipFill>
          <a:blip r:embed="rId2"/>
          <a:stretch/>
        </p:blipFill>
        <p:spPr>
          <a:xfrm>
            <a:off x="4190040" y="267516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44" name="CustomShape 5"/>
          <p:cNvSpPr/>
          <p:nvPr/>
        </p:nvSpPr>
        <p:spPr>
          <a:xfrm>
            <a:off x="152280" y="454320"/>
            <a:ext cx="497628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PROPOSAL – TEST WRITING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3486600" y="379836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6" name="Picture 4" descr="Image result for block"/>
          <p:cNvPicPr/>
          <p:nvPr/>
        </p:nvPicPr>
        <p:blipFill>
          <a:blip r:embed="rId3"/>
          <a:stretch/>
        </p:blipFill>
        <p:spPr>
          <a:xfrm>
            <a:off x="631440" y="258696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247" name="Picture 11" descr=""/>
          <p:cNvPicPr/>
          <p:nvPr/>
        </p:nvPicPr>
        <p:blipFill>
          <a:blip r:embed="rId4"/>
          <a:stretch/>
        </p:blipFill>
        <p:spPr>
          <a:xfrm>
            <a:off x="7563240" y="234828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248" name="CustomShape 7"/>
          <p:cNvSpPr/>
          <p:nvPr/>
        </p:nvSpPr>
        <p:spPr>
          <a:xfrm>
            <a:off x="6604560" y="4763880"/>
            <a:ext cx="5851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the test from the small blocks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9" name="Picture 4" descr="inspiration clip art inspirational clip art free clipart panda free clipart images clip art"/>
          <p:cNvPicPr/>
          <p:nvPr/>
        </p:nvPicPr>
        <p:blipFill>
          <a:blip r:embed="rId5"/>
          <a:stretch/>
        </p:blipFill>
        <p:spPr>
          <a:xfrm>
            <a:off x="5660280" y="56700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250" name="CustomShape 8"/>
          <p:cNvSpPr/>
          <p:nvPr/>
        </p:nvSpPr>
        <p:spPr>
          <a:xfrm>
            <a:off x="255600" y="4869000"/>
            <a:ext cx="3678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Blocks library: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each block is an action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9"/>
          <p:cNvSpPr/>
          <p:nvPr/>
        </p:nvSpPr>
        <p:spPr>
          <a:xfrm>
            <a:off x="8390520" y="454320"/>
            <a:ext cx="283500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KEEP IT SIMPLE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52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8E04270-F59F-48A8-8D81-8F1DE9EAAC6D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10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 rot="8434200">
            <a:off x="3324240" y="240768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4" descr=""/>
          <p:cNvPicPr/>
          <p:nvPr/>
        </p:nvPicPr>
        <p:blipFill>
          <a:blip r:embed="rId1"/>
          <a:stretch/>
        </p:blipFill>
        <p:spPr>
          <a:xfrm>
            <a:off x="6601680" y="276084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255" name="CustomShape 2"/>
          <p:cNvSpPr/>
          <p:nvPr/>
        </p:nvSpPr>
        <p:spPr>
          <a:xfrm>
            <a:off x="10920960" y="4101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Picture 2" descr="Image result for avatar"/>
          <p:cNvPicPr/>
          <p:nvPr/>
        </p:nvPicPr>
        <p:blipFill>
          <a:blip r:embed="rId2"/>
          <a:stretch/>
        </p:blipFill>
        <p:spPr>
          <a:xfrm>
            <a:off x="5397840" y="263628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PROPOSAL – TEST EXECUTION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59" name="CustomShape 5"/>
          <p:cNvSpPr/>
          <p:nvPr/>
        </p:nvSpPr>
        <p:spPr>
          <a:xfrm rot="10800000">
            <a:off x="3486960" y="379800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11" descr=""/>
          <p:cNvPicPr/>
          <p:nvPr/>
        </p:nvPicPr>
        <p:blipFill>
          <a:blip r:embed="rId3"/>
          <a:stretch/>
        </p:blipFill>
        <p:spPr>
          <a:xfrm>
            <a:off x="7563240" y="234828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261" name="CustomShape 6"/>
          <p:cNvSpPr/>
          <p:nvPr/>
        </p:nvSpPr>
        <p:spPr>
          <a:xfrm>
            <a:off x="8703720" y="481680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4026960" y="1764000"/>
            <a:ext cx="4538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Preconditions/Postconditions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 rot="12892800">
            <a:off x="3295080" y="495504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9"/>
          <p:cNvSpPr/>
          <p:nvPr/>
        </p:nvSpPr>
        <p:spPr>
          <a:xfrm>
            <a:off x="4239000" y="5292720"/>
            <a:ext cx="1505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Scenario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5" name="Picture 2" descr="Image result for result"/>
          <p:cNvPicPr/>
          <p:nvPr/>
        </p:nvPicPr>
        <p:blipFill>
          <a:blip r:embed="rId4"/>
          <a:stretch/>
        </p:blipFill>
        <p:spPr>
          <a:xfrm>
            <a:off x="40320" y="3348000"/>
            <a:ext cx="1434960" cy="951480"/>
          </a:xfrm>
          <a:prstGeom prst="rect">
            <a:avLst/>
          </a:prstGeom>
          <a:ln>
            <a:noFill/>
          </a:ln>
        </p:spPr>
      </p:pic>
      <p:sp>
        <p:nvSpPr>
          <p:cNvPr id="266" name="CustomShape 10"/>
          <p:cNvSpPr/>
          <p:nvPr/>
        </p:nvSpPr>
        <p:spPr>
          <a:xfrm>
            <a:off x="8390520" y="454320"/>
            <a:ext cx="283500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KEEP IT SIMPLE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67" name="CustomShape 11"/>
          <p:cNvSpPr/>
          <p:nvPr/>
        </p:nvSpPr>
        <p:spPr>
          <a:xfrm>
            <a:off x="2194920" y="4302000"/>
            <a:ext cx="124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Launcher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1" descr=""/>
          <p:cNvPicPr/>
          <p:nvPr/>
        </p:nvPicPr>
        <p:blipFill>
          <a:blip r:embed="rId5"/>
          <a:stretch/>
        </p:blipFill>
        <p:spPr>
          <a:xfrm>
            <a:off x="2437200" y="3074400"/>
            <a:ext cx="738720" cy="1291680"/>
          </a:xfrm>
          <a:prstGeom prst="rect">
            <a:avLst/>
          </a:prstGeom>
          <a:ln>
            <a:noFill/>
          </a:ln>
        </p:spPr>
      </p:pic>
      <p:sp>
        <p:nvSpPr>
          <p:cNvPr id="269" name="CustomShape 12"/>
          <p:cNvSpPr/>
          <p:nvPr/>
        </p:nvSpPr>
        <p:spPr>
          <a:xfrm rot="10800000">
            <a:off x="1516320" y="3759480"/>
            <a:ext cx="799560" cy="175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TextShape 1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88E654A-2D91-414E-ADD5-CDBD76E9661A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11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6600" y="4208400"/>
            <a:ext cx="12053160" cy="2389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ACTIONS/BLOCKS</a:t>
            </a:r>
            <a:endParaRPr b="0" lang="en-US" sz="12800" spc="-1" strike="noStrike">
              <a:latin typeface="Arial"/>
            </a:endParaRPr>
          </a:p>
        </p:txBody>
      </p:sp>
      <p:pic>
        <p:nvPicPr>
          <p:cNvPr id="274" name="Picture 4" descr="Image result for block"/>
          <p:cNvPicPr/>
          <p:nvPr/>
        </p:nvPicPr>
        <p:blipFill>
          <a:blip r:embed="rId1"/>
          <a:stretch/>
        </p:blipFill>
        <p:spPr>
          <a:xfrm>
            <a:off x="851040" y="1463760"/>
            <a:ext cx="2613960" cy="1744560"/>
          </a:xfrm>
          <a:prstGeom prst="rect">
            <a:avLst/>
          </a:prstGeom>
          <a:ln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7227360" y="1661400"/>
            <a:ext cx="3421080" cy="4561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Send position to joint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7470000" y="2117160"/>
            <a:ext cx="853200" cy="4561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Wait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7308000" y="2539440"/>
            <a:ext cx="2422800" cy="4561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Check position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CustomShape 7"/>
          <p:cNvSpPr/>
          <p:nvPr/>
        </p:nvSpPr>
        <p:spPr>
          <a:xfrm>
            <a:off x="7156080" y="2961720"/>
            <a:ext cx="3884400" cy="4561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Check if robot is vertical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8"/>
          <p:cNvSpPr/>
          <p:nvPr/>
        </p:nvSpPr>
        <p:spPr>
          <a:xfrm>
            <a:off x="3902040" y="2232360"/>
            <a:ext cx="3043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Each block is a predefine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9"/>
          <p:cNvSpPr/>
          <p:nvPr/>
        </p:nvSpPr>
        <p:spPr>
          <a:xfrm>
            <a:off x="3692520" y="2468880"/>
            <a:ext cx="394920" cy="1731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0"/>
          <p:cNvSpPr/>
          <p:nvPr/>
        </p:nvSpPr>
        <p:spPr>
          <a:xfrm>
            <a:off x="6774840" y="2468880"/>
            <a:ext cx="394920" cy="1731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1"/>
          <p:cNvSpPr/>
          <p:nvPr/>
        </p:nvSpPr>
        <p:spPr>
          <a:xfrm>
            <a:off x="-131400" y="4447440"/>
            <a:ext cx="2179080" cy="1187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Generic actions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Wait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Update file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Execute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12"/>
          <p:cNvSpPr/>
          <p:nvPr/>
        </p:nvSpPr>
        <p:spPr>
          <a:xfrm>
            <a:off x="1680840" y="4463640"/>
            <a:ext cx="3021120" cy="1187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Yarp actions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SendDirectPosition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SetVelocity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CheckIfRobotIsVertical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13"/>
          <p:cNvSpPr/>
          <p:nvPr/>
        </p:nvSpPr>
        <p:spPr>
          <a:xfrm>
            <a:off x="4466520" y="4480560"/>
            <a:ext cx="3021120" cy="118764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ROS actions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SendDirectPosition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SetVelocity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CheckIfRobotIsVertical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14"/>
          <p:cNvSpPr/>
          <p:nvPr/>
        </p:nvSpPr>
        <p:spPr>
          <a:xfrm>
            <a:off x="7226640" y="4480560"/>
            <a:ext cx="2162520" cy="1187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Custom actions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Walk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SendWrench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CheckCOM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15"/>
          <p:cNvSpPr/>
          <p:nvPr/>
        </p:nvSpPr>
        <p:spPr>
          <a:xfrm>
            <a:off x="8926200" y="4480560"/>
            <a:ext cx="3515760" cy="11876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Other middleware actions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16"/>
          <p:cNvSpPr/>
          <p:nvPr/>
        </p:nvSpPr>
        <p:spPr>
          <a:xfrm rot="10800000">
            <a:off x="692640" y="5648040"/>
            <a:ext cx="440280" cy="42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7"/>
          <p:cNvSpPr/>
          <p:nvPr/>
        </p:nvSpPr>
        <p:spPr>
          <a:xfrm>
            <a:off x="263520" y="6184800"/>
            <a:ext cx="1188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Product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8"/>
          <p:cNvSpPr/>
          <p:nvPr/>
        </p:nvSpPr>
        <p:spPr>
          <a:xfrm rot="10800000">
            <a:off x="2971440" y="5664240"/>
            <a:ext cx="440280" cy="42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9"/>
          <p:cNvSpPr/>
          <p:nvPr/>
        </p:nvSpPr>
        <p:spPr>
          <a:xfrm>
            <a:off x="2031840" y="6184800"/>
            <a:ext cx="234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Developed by IIT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20"/>
          <p:cNvSpPr/>
          <p:nvPr/>
        </p:nvSpPr>
        <p:spPr>
          <a:xfrm rot="10800000">
            <a:off x="5757120" y="5681160"/>
            <a:ext cx="440280" cy="42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21"/>
          <p:cNvSpPr/>
          <p:nvPr/>
        </p:nvSpPr>
        <p:spPr>
          <a:xfrm>
            <a:off x="4857120" y="618480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Developed by xxx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22"/>
          <p:cNvSpPr/>
          <p:nvPr/>
        </p:nvSpPr>
        <p:spPr>
          <a:xfrm rot="10800000">
            <a:off x="8088120" y="5674320"/>
            <a:ext cx="440280" cy="42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3"/>
          <p:cNvSpPr/>
          <p:nvPr/>
        </p:nvSpPr>
        <p:spPr>
          <a:xfrm>
            <a:off x="6863040" y="6184800"/>
            <a:ext cx="3053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Developed by researcher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5" name="CustomShape 24"/>
          <p:cNvSpPr/>
          <p:nvPr/>
        </p:nvSpPr>
        <p:spPr>
          <a:xfrm rot="10800000">
            <a:off x="10425960" y="5681160"/>
            <a:ext cx="440280" cy="4294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5"/>
          <p:cNvSpPr/>
          <p:nvPr/>
        </p:nvSpPr>
        <p:spPr>
          <a:xfrm>
            <a:off x="9525960" y="618480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Developed by xxx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26"/>
          <p:cNvSpPr/>
          <p:nvPr/>
        </p:nvSpPr>
        <p:spPr>
          <a:xfrm>
            <a:off x="8390520" y="454320"/>
            <a:ext cx="283500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KEEP IT SIMPLE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98" name="CustomShape 27"/>
          <p:cNvSpPr/>
          <p:nvPr/>
        </p:nvSpPr>
        <p:spPr>
          <a:xfrm>
            <a:off x="60480" y="3849840"/>
            <a:ext cx="404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Action libraries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TextShape 2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E61661-6BA8-44DF-864B-3130A563F7F8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12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 rot="5400000">
            <a:off x="4736880" y="207612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4" descr=""/>
          <p:cNvPicPr/>
          <p:nvPr/>
        </p:nvPicPr>
        <p:blipFill>
          <a:blip r:embed="rId1"/>
          <a:stretch/>
        </p:blipFill>
        <p:spPr>
          <a:xfrm>
            <a:off x="4798440" y="27529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10920960" y="4101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4"/>
          <p:cNvSpPr/>
          <p:nvPr/>
        </p:nvSpPr>
        <p:spPr>
          <a:xfrm>
            <a:off x="5709960" y="502560"/>
            <a:ext cx="1581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case in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natural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language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EASY TO WRITE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3486600" y="379836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4" descr="Image result for block"/>
          <p:cNvPicPr/>
          <p:nvPr/>
        </p:nvPicPr>
        <p:blipFill>
          <a:blip r:embed="rId2"/>
          <a:stretch/>
        </p:blipFill>
        <p:spPr>
          <a:xfrm>
            <a:off x="631440" y="258696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308" name="Picture 11" descr=""/>
          <p:cNvPicPr/>
          <p:nvPr/>
        </p:nvPicPr>
        <p:blipFill>
          <a:blip r:embed="rId3"/>
          <a:stretch/>
        </p:blipFill>
        <p:spPr>
          <a:xfrm>
            <a:off x="7563240" y="234828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09" name="CustomShape 7"/>
          <p:cNvSpPr/>
          <p:nvPr/>
        </p:nvSpPr>
        <p:spPr>
          <a:xfrm>
            <a:off x="6604560" y="4763880"/>
            <a:ext cx="5851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the test from the small blocks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0" name="Picture 4" descr="inspiration clip art inspirational clip art free clipart panda free clipart images clip art"/>
          <p:cNvPicPr/>
          <p:nvPr/>
        </p:nvPicPr>
        <p:blipFill>
          <a:blip r:embed="rId4"/>
          <a:stretch/>
        </p:blipFill>
        <p:spPr>
          <a:xfrm>
            <a:off x="4923000" y="56664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311" name="CustomShape 8"/>
          <p:cNvSpPr/>
          <p:nvPr/>
        </p:nvSpPr>
        <p:spPr>
          <a:xfrm>
            <a:off x="255600" y="4869000"/>
            <a:ext cx="3678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Blocks library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each block is an action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2" name="CustomShape 9"/>
          <p:cNvSpPr/>
          <p:nvPr/>
        </p:nvSpPr>
        <p:spPr>
          <a:xfrm>
            <a:off x="3362040" y="3908160"/>
            <a:ext cx="412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Close to natural language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3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C985329-0E90-442C-B8E5-12E312BAD89B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13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icture 4" descr=""/>
          <p:cNvPicPr/>
          <p:nvPr/>
        </p:nvPicPr>
        <p:blipFill>
          <a:blip r:embed="rId1"/>
          <a:stretch/>
        </p:blipFill>
        <p:spPr>
          <a:xfrm>
            <a:off x="5362560" y="233748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10987560" y="36856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"/>
          <p:cNvSpPr/>
          <p:nvPr/>
        </p:nvSpPr>
        <p:spPr>
          <a:xfrm>
            <a:off x="686520" y="4348440"/>
            <a:ext cx="2241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Blocks library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8" name="Picture 2" descr="Image result for avatar"/>
          <p:cNvPicPr/>
          <p:nvPr/>
        </p:nvPicPr>
        <p:blipFill>
          <a:blip r:embed="rId2"/>
          <a:stretch/>
        </p:blipFill>
        <p:spPr>
          <a:xfrm>
            <a:off x="4256640" y="225936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REPEATABILITY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3553200" y="338256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1" name="Picture 4" descr="Image result for block"/>
          <p:cNvPicPr/>
          <p:nvPr/>
        </p:nvPicPr>
        <p:blipFill>
          <a:blip r:embed="rId3"/>
          <a:stretch/>
        </p:blipFill>
        <p:spPr>
          <a:xfrm>
            <a:off x="697680" y="217152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322" name="Picture 11" descr=""/>
          <p:cNvPicPr/>
          <p:nvPr/>
        </p:nvPicPr>
        <p:blipFill>
          <a:blip r:embed="rId4"/>
          <a:stretch/>
        </p:blipFill>
        <p:spPr>
          <a:xfrm>
            <a:off x="7629840" y="193248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23" name="CustomShape 6"/>
          <p:cNvSpPr/>
          <p:nvPr/>
        </p:nvSpPr>
        <p:spPr>
          <a:xfrm>
            <a:off x="6670800" y="4348440"/>
            <a:ext cx="5851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the test from the small blocks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CustomShape 7"/>
          <p:cNvSpPr/>
          <p:nvPr/>
        </p:nvSpPr>
        <p:spPr>
          <a:xfrm rot="19599000">
            <a:off x="2504160" y="3050640"/>
            <a:ext cx="777096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0000"/>
                </a:solidFill>
                <a:latin typeface="Calibri"/>
              </a:rPr>
              <a:t>THE SMALL BLOCKS ARE ALWAYS THE SAME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5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18221F-088D-4EC2-AF63-DB8151B7789B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14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0979280" y="3319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"/>
          <p:cNvSpPr/>
          <p:nvPr/>
        </p:nvSpPr>
        <p:spPr>
          <a:xfrm>
            <a:off x="-145440" y="3935160"/>
            <a:ext cx="7223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your specialized block or blocks library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Picture 2" descr="Image result for avatar"/>
          <p:cNvPicPr/>
          <p:nvPr/>
        </p:nvPicPr>
        <p:blipFill>
          <a:blip r:embed="rId1"/>
          <a:stretch/>
        </p:blipFill>
        <p:spPr>
          <a:xfrm>
            <a:off x="4959360" y="189360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152280" y="43704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ADVANCED TEST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3544920" y="301680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2" name="Picture 4" descr="Image result for block"/>
          <p:cNvPicPr/>
          <p:nvPr/>
        </p:nvPicPr>
        <p:blipFill>
          <a:blip r:embed="rId2"/>
          <a:stretch/>
        </p:blipFill>
        <p:spPr>
          <a:xfrm>
            <a:off x="689400" y="180576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333" name="Picture 11" descr=""/>
          <p:cNvPicPr/>
          <p:nvPr/>
        </p:nvPicPr>
        <p:blipFill>
          <a:blip r:embed="rId3"/>
          <a:stretch/>
        </p:blipFill>
        <p:spPr>
          <a:xfrm>
            <a:off x="7621560" y="156672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34" name="CustomShape 6"/>
          <p:cNvSpPr/>
          <p:nvPr/>
        </p:nvSpPr>
        <p:spPr>
          <a:xfrm>
            <a:off x="6683040" y="3982680"/>
            <a:ext cx="5693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the test from the small block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5" name="Picture 2" descr="Image result for avatar"/>
          <p:cNvPicPr/>
          <p:nvPr/>
        </p:nvPicPr>
        <p:blipFill>
          <a:blip r:embed="rId4"/>
          <a:stretch/>
        </p:blipFill>
        <p:spPr>
          <a:xfrm>
            <a:off x="1434960" y="508032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336" name="CustomShape 7"/>
          <p:cNvSpPr/>
          <p:nvPr/>
        </p:nvSpPr>
        <p:spPr>
          <a:xfrm rot="16200000">
            <a:off x="1480680" y="4654440"/>
            <a:ext cx="582480" cy="1623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Picture 14" descr=""/>
          <p:cNvPicPr/>
          <p:nvPr/>
        </p:nvPicPr>
        <p:blipFill>
          <a:blip r:embed="rId5"/>
          <a:stretch/>
        </p:blipFill>
        <p:spPr>
          <a:xfrm>
            <a:off x="6082200" y="20023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38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A79BA44-4C96-4644-A171-EBED81F30D32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15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339" name="Picture 15" descr=""/>
          <p:cNvPicPr/>
          <p:nvPr/>
        </p:nvPicPr>
        <p:blipFill>
          <a:blip r:embed="rId6"/>
          <a:stretch/>
        </p:blipFill>
        <p:spPr>
          <a:xfrm>
            <a:off x="2558160" y="5208480"/>
            <a:ext cx="866160" cy="86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4" descr=""/>
          <p:cNvPicPr/>
          <p:nvPr/>
        </p:nvPicPr>
        <p:blipFill>
          <a:blip r:embed="rId1"/>
          <a:stretch/>
        </p:blipFill>
        <p:spPr>
          <a:xfrm>
            <a:off x="5428800" y="274464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11053800" y="40928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1009080" y="4666680"/>
            <a:ext cx="2241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Blocks library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4" name="Picture 2" descr="Image result for avatar"/>
          <p:cNvPicPr/>
          <p:nvPr/>
        </p:nvPicPr>
        <p:blipFill>
          <a:blip r:embed="rId2"/>
          <a:stretch/>
        </p:blipFill>
        <p:spPr>
          <a:xfrm>
            <a:off x="4322880" y="266688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345" name="CustomShape 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PARAMETRIC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3619440" y="379008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7" name="Picture 4" descr="Image result for block"/>
          <p:cNvPicPr/>
          <p:nvPr/>
        </p:nvPicPr>
        <p:blipFill>
          <a:blip r:embed="rId3"/>
          <a:stretch/>
        </p:blipFill>
        <p:spPr>
          <a:xfrm>
            <a:off x="764280" y="257868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348" name="Picture 11" descr=""/>
          <p:cNvPicPr/>
          <p:nvPr/>
        </p:nvPicPr>
        <p:blipFill>
          <a:blip r:embed="rId4"/>
          <a:stretch/>
        </p:blipFill>
        <p:spPr>
          <a:xfrm>
            <a:off x="7696080" y="234000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49" name="CustomShape 6"/>
          <p:cNvSpPr/>
          <p:nvPr/>
        </p:nvSpPr>
        <p:spPr>
          <a:xfrm>
            <a:off x="7969680" y="4643280"/>
            <a:ext cx="25128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Parametric 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7"/>
          <p:cNvSpPr/>
          <p:nvPr/>
        </p:nvSpPr>
        <p:spPr>
          <a:xfrm>
            <a:off x="6298200" y="2942640"/>
            <a:ext cx="1272960" cy="1566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1" name="Picture 2" descr="Image result for code"/>
          <p:cNvPicPr/>
          <p:nvPr/>
        </p:nvPicPr>
        <p:blipFill>
          <a:blip r:embed="rId5"/>
          <a:stretch/>
        </p:blipFill>
        <p:spPr>
          <a:xfrm>
            <a:off x="6431040" y="2744640"/>
            <a:ext cx="838800" cy="558360"/>
          </a:xfrm>
          <a:prstGeom prst="rect">
            <a:avLst/>
          </a:prstGeom>
          <a:ln>
            <a:noFill/>
          </a:ln>
        </p:spPr>
      </p:pic>
      <p:sp>
        <p:nvSpPr>
          <p:cNvPr id="352" name="CustomShape 8"/>
          <p:cNvSpPr/>
          <p:nvPr/>
        </p:nvSpPr>
        <p:spPr>
          <a:xfrm>
            <a:off x="5684760" y="2259360"/>
            <a:ext cx="2659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Parametric infos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3" name="CustomShape 9"/>
          <p:cNvSpPr/>
          <p:nvPr/>
        </p:nvSpPr>
        <p:spPr>
          <a:xfrm>
            <a:off x="764280" y="6035400"/>
            <a:ext cx="7997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Repeat the same test with different parameters.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36FC13-8042-4E20-9A31-C08B9FF70A6B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16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4" descr=""/>
          <p:cNvPicPr/>
          <p:nvPr/>
        </p:nvPicPr>
        <p:blipFill>
          <a:blip r:embed="rId1"/>
          <a:stretch/>
        </p:blipFill>
        <p:spPr>
          <a:xfrm>
            <a:off x="5441400" y="275940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56" name="CustomShape 1"/>
          <p:cNvSpPr/>
          <p:nvPr/>
        </p:nvSpPr>
        <p:spPr>
          <a:xfrm>
            <a:off x="10979280" y="4059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3"/>
          <p:cNvSpPr/>
          <p:nvPr/>
        </p:nvSpPr>
        <p:spPr>
          <a:xfrm rot="20109000">
            <a:off x="2862000" y="2064600"/>
            <a:ext cx="2681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Choose prerequisite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CustomShape 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FIXTURE-PREREQUISITE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60" name="CustomShape 5"/>
          <p:cNvSpPr/>
          <p:nvPr/>
        </p:nvSpPr>
        <p:spPr>
          <a:xfrm rot="10800000">
            <a:off x="3544920" y="375660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1" name="Picture 11" descr=""/>
          <p:cNvPicPr/>
          <p:nvPr/>
        </p:nvPicPr>
        <p:blipFill>
          <a:blip r:embed="rId2"/>
          <a:stretch/>
        </p:blipFill>
        <p:spPr>
          <a:xfrm>
            <a:off x="7621560" y="230652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62" name="CustomShape 6"/>
          <p:cNvSpPr/>
          <p:nvPr/>
        </p:nvSpPr>
        <p:spPr>
          <a:xfrm>
            <a:off x="8762040" y="472860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3" name="CustomShape 7"/>
          <p:cNvSpPr/>
          <p:nvPr/>
        </p:nvSpPr>
        <p:spPr>
          <a:xfrm rot="11809200">
            <a:off x="3418920" y="4799520"/>
            <a:ext cx="2192760" cy="200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8"/>
          <p:cNvSpPr/>
          <p:nvPr/>
        </p:nvSpPr>
        <p:spPr>
          <a:xfrm rot="9272400">
            <a:off x="3360600" y="2549520"/>
            <a:ext cx="2312640" cy="154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5" name="Picture 20" descr=""/>
          <p:cNvPicPr/>
          <p:nvPr/>
        </p:nvPicPr>
        <p:blipFill>
          <a:blip r:embed="rId3"/>
          <a:stretch/>
        </p:blipFill>
        <p:spPr>
          <a:xfrm>
            <a:off x="5441400" y="1062360"/>
            <a:ext cx="961200" cy="966960"/>
          </a:xfrm>
          <a:prstGeom prst="rect">
            <a:avLst/>
          </a:prstGeom>
          <a:ln>
            <a:noFill/>
          </a:ln>
        </p:spPr>
      </p:pic>
      <p:pic>
        <p:nvPicPr>
          <p:cNvPr id="366" name="Picture 21" descr=""/>
          <p:cNvPicPr/>
          <p:nvPr/>
        </p:nvPicPr>
        <p:blipFill>
          <a:blip r:embed="rId4"/>
          <a:stretch/>
        </p:blipFill>
        <p:spPr>
          <a:xfrm>
            <a:off x="5425560" y="53809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67" name="CustomShape 9"/>
          <p:cNvSpPr/>
          <p:nvPr/>
        </p:nvSpPr>
        <p:spPr>
          <a:xfrm rot="1070400">
            <a:off x="2911680" y="5067720"/>
            <a:ext cx="2446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Choose scenario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Picture 2" descr="Image result for result"/>
          <p:cNvPicPr/>
          <p:nvPr/>
        </p:nvPicPr>
        <p:blipFill>
          <a:blip r:embed="rId5"/>
          <a:stretch/>
        </p:blipFill>
        <p:spPr>
          <a:xfrm>
            <a:off x="239400" y="3502440"/>
            <a:ext cx="1434960" cy="951480"/>
          </a:xfrm>
          <a:prstGeom prst="rect">
            <a:avLst/>
          </a:prstGeom>
          <a:ln>
            <a:noFill/>
          </a:ln>
        </p:spPr>
      </p:pic>
      <p:pic>
        <p:nvPicPr>
          <p:cNvPr id="369" name="Picture 15" descr=""/>
          <p:cNvPicPr/>
          <p:nvPr/>
        </p:nvPicPr>
        <p:blipFill>
          <a:blip r:embed="rId6"/>
          <a:stretch/>
        </p:blipFill>
        <p:spPr>
          <a:xfrm>
            <a:off x="2648520" y="3162240"/>
            <a:ext cx="738720" cy="1291680"/>
          </a:xfrm>
          <a:prstGeom prst="rect">
            <a:avLst/>
          </a:prstGeom>
          <a:ln>
            <a:noFill/>
          </a:ln>
        </p:spPr>
      </p:pic>
      <p:sp>
        <p:nvSpPr>
          <p:cNvPr id="370" name="CustomShape 10"/>
          <p:cNvSpPr/>
          <p:nvPr/>
        </p:nvSpPr>
        <p:spPr>
          <a:xfrm rot="10800000">
            <a:off x="1691280" y="3761280"/>
            <a:ext cx="799560" cy="175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05D3D07-9FB0-4204-9BF9-227272B552AF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17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372" name="CustomShape 12"/>
          <p:cNvSpPr/>
          <p:nvPr/>
        </p:nvSpPr>
        <p:spPr>
          <a:xfrm>
            <a:off x="2395800" y="4419360"/>
            <a:ext cx="124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Launcher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icture 4" descr=""/>
          <p:cNvPicPr/>
          <p:nvPr/>
        </p:nvPicPr>
        <p:blipFill>
          <a:blip r:embed="rId1"/>
          <a:stretch/>
        </p:blipFill>
        <p:spPr>
          <a:xfrm>
            <a:off x="5150520" y="212760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74" name="CustomShape 1"/>
          <p:cNvSpPr/>
          <p:nvPr/>
        </p:nvSpPr>
        <p:spPr>
          <a:xfrm>
            <a:off x="10688400" y="342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3"/>
          <p:cNvSpPr/>
          <p:nvPr/>
        </p:nvSpPr>
        <p:spPr>
          <a:xfrm>
            <a:off x="7708320" y="5337000"/>
            <a:ext cx="2681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Tests storage area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REPORT &amp; STORAGE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 rot="10800000">
            <a:off x="3254040" y="312480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9" name="Picture 11" descr=""/>
          <p:cNvPicPr/>
          <p:nvPr/>
        </p:nvPicPr>
        <p:blipFill>
          <a:blip r:embed="rId2"/>
          <a:stretch/>
        </p:blipFill>
        <p:spPr>
          <a:xfrm>
            <a:off x="7330680" y="167472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80" name="CustomShape 6"/>
          <p:cNvSpPr/>
          <p:nvPr/>
        </p:nvSpPr>
        <p:spPr>
          <a:xfrm>
            <a:off x="9450360" y="386964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7"/>
          <p:cNvSpPr/>
          <p:nvPr/>
        </p:nvSpPr>
        <p:spPr>
          <a:xfrm rot="5400000">
            <a:off x="8325360" y="4567320"/>
            <a:ext cx="1221480" cy="1501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2" name="Picture 2" descr="Image result for result"/>
          <p:cNvPicPr/>
          <p:nvPr/>
        </p:nvPicPr>
        <p:blipFill>
          <a:blip r:embed="rId3"/>
          <a:stretch/>
        </p:blipFill>
        <p:spPr>
          <a:xfrm>
            <a:off x="73080" y="2716560"/>
            <a:ext cx="1434960" cy="951480"/>
          </a:xfrm>
          <a:prstGeom prst="rect">
            <a:avLst/>
          </a:prstGeom>
          <a:ln>
            <a:noFill/>
          </a:ln>
        </p:spPr>
      </p:pic>
      <p:sp>
        <p:nvSpPr>
          <p:cNvPr id="383" name="CustomShape 8"/>
          <p:cNvSpPr/>
          <p:nvPr/>
        </p:nvSpPr>
        <p:spPr>
          <a:xfrm rot="5400000">
            <a:off x="227520" y="4440960"/>
            <a:ext cx="1299600" cy="1800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9"/>
          <p:cNvSpPr/>
          <p:nvPr/>
        </p:nvSpPr>
        <p:spPr>
          <a:xfrm>
            <a:off x="419400" y="5349600"/>
            <a:ext cx="34952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Tests report storage area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5" name="Picture 2" descr="Image result for boxes"/>
          <p:cNvPicPr/>
          <p:nvPr/>
        </p:nvPicPr>
        <p:blipFill>
          <a:blip r:embed="rId4"/>
          <a:stretch/>
        </p:blipFill>
        <p:spPr>
          <a:xfrm>
            <a:off x="3598920" y="5042520"/>
            <a:ext cx="1100520" cy="1100520"/>
          </a:xfrm>
          <a:prstGeom prst="rect">
            <a:avLst/>
          </a:prstGeom>
          <a:ln>
            <a:noFill/>
          </a:ln>
        </p:spPr>
      </p:pic>
      <p:pic>
        <p:nvPicPr>
          <p:cNvPr id="386" name="Picture 2" descr="Image result for boxes"/>
          <p:cNvPicPr/>
          <p:nvPr/>
        </p:nvPicPr>
        <p:blipFill>
          <a:blip r:embed="rId5"/>
          <a:stretch/>
        </p:blipFill>
        <p:spPr>
          <a:xfrm>
            <a:off x="10084320" y="5042520"/>
            <a:ext cx="1100520" cy="1100520"/>
          </a:xfrm>
          <a:prstGeom prst="rect">
            <a:avLst/>
          </a:prstGeom>
          <a:ln>
            <a:noFill/>
          </a:ln>
        </p:spPr>
      </p:pic>
      <p:sp>
        <p:nvSpPr>
          <p:cNvPr id="387" name="CustomShape 10"/>
          <p:cNvSpPr/>
          <p:nvPr/>
        </p:nvSpPr>
        <p:spPr>
          <a:xfrm>
            <a:off x="4270320" y="3349440"/>
            <a:ext cx="268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 execution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8" name="CustomShape 11"/>
          <p:cNvSpPr/>
          <p:nvPr/>
        </p:nvSpPr>
        <p:spPr>
          <a:xfrm flipH="1">
            <a:off x="4698720" y="5567760"/>
            <a:ext cx="3008520" cy="2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9" name="Picture 20" descr=""/>
          <p:cNvPicPr/>
          <p:nvPr/>
        </p:nvPicPr>
        <p:blipFill>
          <a:blip r:embed="rId6"/>
          <a:stretch/>
        </p:blipFill>
        <p:spPr>
          <a:xfrm>
            <a:off x="2356200" y="2589120"/>
            <a:ext cx="738720" cy="1291680"/>
          </a:xfrm>
          <a:prstGeom prst="rect">
            <a:avLst/>
          </a:prstGeom>
          <a:ln>
            <a:noFill/>
          </a:ln>
        </p:spPr>
      </p:pic>
      <p:sp>
        <p:nvSpPr>
          <p:cNvPr id="390" name="CustomShape 12"/>
          <p:cNvSpPr/>
          <p:nvPr/>
        </p:nvSpPr>
        <p:spPr>
          <a:xfrm rot="10800000">
            <a:off x="1419840" y="3105000"/>
            <a:ext cx="799560" cy="175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TextShape 1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C38F084-9C3C-41B9-88EB-7172E8530E24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18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392" name="CustomShape 14"/>
          <p:cNvSpPr/>
          <p:nvPr/>
        </p:nvSpPr>
        <p:spPr>
          <a:xfrm>
            <a:off x="2104920" y="3859200"/>
            <a:ext cx="124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Launcher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4" descr=""/>
          <p:cNvPicPr/>
          <p:nvPr/>
        </p:nvPicPr>
        <p:blipFill>
          <a:blip r:embed="rId1"/>
          <a:stretch/>
        </p:blipFill>
        <p:spPr>
          <a:xfrm>
            <a:off x="5150520" y="212760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10688400" y="342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LOGGING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397" name="CustomShape 4"/>
          <p:cNvSpPr/>
          <p:nvPr/>
        </p:nvSpPr>
        <p:spPr>
          <a:xfrm rot="10800000">
            <a:off x="3254040" y="3124800"/>
            <a:ext cx="3951720" cy="1774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8" name="Picture 11" descr=""/>
          <p:cNvPicPr/>
          <p:nvPr/>
        </p:nvPicPr>
        <p:blipFill>
          <a:blip r:embed="rId2"/>
          <a:stretch/>
        </p:blipFill>
        <p:spPr>
          <a:xfrm>
            <a:off x="7330680" y="1674720"/>
            <a:ext cx="3059640" cy="2222280"/>
          </a:xfrm>
          <a:prstGeom prst="rect">
            <a:avLst/>
          </a:prstGeom>
          <a:ln>
            <a:noFill/>
          </a:ln>
        </p:spPr>
      </p:pic>
      <p:sp>
        <p:nvSpPr>
          <p:cNvPr id="399" name="CustomShape 5"/>
          <p:cNvSpPr/>
          <p:nvPr/>
        </p:nvSpPr>
        <p:spPr>
          <a:xfrm>
            <a:off x="8470800" y="409680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0" name="Picture 2" descr="Image result for result"/>
          <p:cNvPicPr/>
          <p:nvPr/>
        </p:nvPicPr>
        <p:blipFill>
          <a:blip r:embed="rId3"/>
          <a:stretch/>
        </p:blipFill>
        <p:spPr>
          <a:xfrm>
            <a:off x="0" y="2697840"/>
            <a:ext cx="1434960" cy="951480"/>
          </a:xfrm>
          <a:prstGeom prst="rect">
            <a:avLst/>
          </a:prstGeom>
          <a:ln>
            <a:noFill/>
          </a:ln>
        </p:spPr>
      </p:pic>
      <p:pic>
        <p:nvPicPr>
          <p:cNvPr id="401" name="Picture 2" descr="Image result for boxes"/>
          <p:cNvPicPr/>
          <p:nvPr/>
        </p:nvPicPr>
        <p:blipFill>
          <a:blip r:embed="rId4"/>
          <a:stretch/>
        </p:blipFill>
        <p:spPr>
          <a:xfrm>
            <a:off x="5561640" y="4236120"/>
            <a:ext cx="1100520" cy="1100520"/>
          </a:xfrm>
          <a:prstGeom prst="rect">
            <a:avLst/>
          </a:prstGeom>
          <a:ln>
            <a:noFill/>
          </a:ln>
        </p:spPr>
      </p:pic>
      <p:sp>
        <p:nvSpPr>
          <p:cNvPr id="402" name="CustomShape 6"/>
          <p:cNvSpPr/>
          <p:nvPr/>
        </p:nvSpPr>
        <p:spPr>
          <a:xfrm>
            <a:off x="4270320" y="3349440"/>
            <a:ext cx="2681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 execution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3" name="CustomShape 7"/>
          <p:cNvSpPr/>
          <p:nvPr/>
        </p:nvSpPr>
        <p:spPr>
          <a:xfrm rot="5400000">
            <a:off x="4876560" y="4478040"/>
            <a:ext cx="867240" cy="1598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8"/>
          <p:cNvSpPr/>
          <p:nvPr/>
        </p:nvSpPr>
        <p:spPr>
          <a:xfrm>
            <a:off x="4601160" y="5305680"/>
            <a:ext cx="1256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Logging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5" name="Picture 13" descr=""/>
          <p:cNvPicPr/>
          <p:nvPr/>
        </p:nvPicPr>
        <p:blipFill>
          <a:blip r:embed="rId5"/>
          <a:stretch/>
        </p:blipFill>
        <p:spPr>
          <a:xfrm>
            <a:off x="2415960" y="2527920"/>
            <a:ext cx="738720" cy="1291680"/>
          </a:xfrm>
          <a:prstGeom prst="rect">
            <a:avLst/>
          </a:prstGeom>
          <a:ln>
            <a:noFill/>
          </a:ln>
        </p:spPr>
      </p:pic>
      <p:sp>
        <p:nvSpPr>
          <p:cNvPr id="406" name="CustomShape 9"/>
          <p:cNvSpPr/>
          <p:nvPr/>
        </p:nvSpPr>
        <p:spPr>
          <a:xfrm rot="10800000">
            <a:off x="1510560" y="3095280"/>
            <a:ext cx="799560" cy="175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10"/>
          <p:cNvSpPr/>
          <p:nvPr/>
        </p:nvSpPr>
        <p:spPr>
          <a:xfrm>
            <a:off x="4601160" y="5718240"/>
            <a:ext cx="44323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i.e. logging joint position info.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TextShape 1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2D8DF3-8692-423F-A8AB-2E42D8E02710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19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409" name="CustomShape 12"/>
          <p:cNvSpPr/>
          <p:nvPr/>
        </p:nvSpPr>
        <p:spPr>
          <a:xfrm>
            <a:off x="2161080" y="3755160"/>
            <a:ext cx="1242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Launcher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30204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THE CAST</a:t>
            </a:r>
            <a:endParaRPr b="0" lang="en-US" sz="1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2800" spc="-1" strike="noStrike">
              <a:latin typeface="Arial"/>
            </a:endParaRPr>
          </a:p>
        </p:txBody>
      </p:sp>
      <p:pic>
        <p:nvPicPr>
          <p:cNvPr id="85" name="Picture 6" descr=""/>
          <p:cNvPicPr/>
          <p:nvPr/>
        </p:nvPicPr>
        <p:blipFill>
          <a:blip r:embed="rId1"/>
          <a:stretch/>
        </p:blipFill>
        <p:spPr>
          <a:xfrm>
            <a:off x="4191840" y="3418920"/>
            <a:ext cx="961200" cy="966960"/>
          </a:xfrm>
          <a:prstGeom prst="rect">
            <a:avLst/>
          </a:prstGeom>
          <a:ln>
            <a:noFill/>
          </a:ln>
        </p:spPr>
      </p:pic>
      <p:pic>
        <p:nvPicPr>
          <p:cNvPr id="86" name="Picture 2" descr="Image result for avatar"/>
          <p:cNvPicPr/>
          <p:nvPr/>
        </p:nvPicPr>
        <p:blipFill>
          <a:blip r:embed="rId2"/>
          <a:stretch/>
        </p:blipFill>
        <p:spPr>
          <a:xfrm>
            <a:off x="4370040" y="997200"/>
            <a:ext cx="1122840" cy="1122840"/>
          </a:xfrm>
          <a:prstGeom prst="rect">
            <a:avLst/>
          </a:prstGeom>
          <a:ln>
            <a:noFill/>
          </a:ln>
        </p:spPr>
      </p:pic>
      <p:pic>
        <p:nvPicPr>
          <p:cNvPr id="87" name="Picture 8" descr=""/>
          <p:cNvPicPr/>
          <p:nvPr/>
        </p:nvPicPr>
        <p:blipFill>
          <a:blip r:embed="rId3"/>
          <a:stretch/>
        </p:blipFill>
        <p:spPr>
          <a:xfrm>
            <a:off x="4239360" y="230904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5954400" y="1479600"/>
            <a:ext cx="182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developer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943600" y="2578320"/>
            <a:ext cx="189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researcher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5981400" y="4775400"/>
            <a:ext cx="182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integrator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Picture 12" descr="Image result for avatar cartoon"/>
          <p:cNvPicPr/>
          <p:nvPr/>
        </p:nvPicPr>
        <p:blipFill>
          <a:blip r:embed="rId4"/>
          <a:srcRect l="0" t="0" r="0" b="7016"/>
          <a:stretch/>
        </p:blipFill>
        <p:spPr>
          <a:xfrm>
            <a:off x="3956760" y="4506120"/>
            <a:ext cx="1536120" cy="926280"/>
          </a:xfrm>
          <a:prstGeom prst="rect">
            <a:avLst/>
          </a:prstGeom>
          <a:ln>
            <a:noFill/>
          </a:ln>
        </p:spPr>
      </p:pic>
      <p:sp>
        <p:nvSpPr>
          <p:cNvPr id="92" name="CustomShape 5"/>
          <p:cNvSpPr/>
          <p:nvPr/>
        </p:nvSpPr>
        <p:spPr>
          <a:xfrm>
            <a:off x="6023520" y="3676680"/>
            <a:ext cx="1351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tester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Shape 6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1F85C8-353E-455B-8A5B-F78F29418C40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2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94" name="Picture 8" descr="Image result for bug"/>
          <p:cNvPicPr/>
          <p:nvPr/>
        </p:nvPicPr>
        <p:blipFill>
          <a:blip r:embed="rId5"/>
          <a:stretch/>
        </p:blipFill>
        <p:spPr>
          <a:xfrm>
            <a:off x="4469400" y="587412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95" name="CustomShape 7"/>
          <p:cNvSpPr/>
          <p:nvPr/>
        </p:nvSpPr>
        <p:spPr>
          <a:xfrm>
            <a:off x="5924520" y="5874120"/>
            <a:ext cx="216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software bug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 rot="5400000">
            <a:off x="3672720" y="196380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4" descr=""/>
          <p:cNvPicPr/>
          <p:nvPr/>
        </p:nvPicPr>
        <p:blipFill>
          <a:blip r:embed="rId1"/>
          <a:stretch/>
        </p:blipFill>
        <p:spPr>
          <a:xfrm>
            <a:off x="3751200" y="27529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920960" y="4101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"/>
          <p:cNvSpPr/>
          <p:nvPr/>
        </p:nvSpPr>
        <p:spPr>
          <a:xfrm>
            <a:off x="2360160" y="1038600"/>
            <a:ext cx="17402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Test case in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natural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language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USEFUL – SCRIPT BUILDER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2627640" y="3738240"/>
            <a:ext cx="255096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7" name="Picture 4" descr="Image result for block"/>
          <p:cNvPicPr/>
          <p:nvPr/>
        </p:nvPicPr>
        <p:blipFill>
          <a:blip r:embed="rId2"/>
          <a:stretch/>
        </p:blipFill>
        <p:spPr>
          <a:xfrm>
            <a:off x="-19440" y="2586960"/>
            <a:ext cx="2613960" cy="1744560"/>
          </a:xfrm>
          <a:prstGeom prst="rect">
            <a:avLst/>
          </a:prstGeom>
          <a:ln>
            <a:noFill/>
          </a:ln>
        </p:spPr>
      </p:pic>
      <p:pic>
        <p:nvPicPr>
          <p:cNvPr id="418" name="Picture 11" descr=""/>
          <p:cNvPicPr/>
          <p:nvPr/>
        </p:nvPicPr>
        <p:blipFill>
          <a:blip r:embed="rId3"/>
          <a:stretch/>
        </p:blipFill>
        <p:spPr>
          <a:xfrm>
            <a:off x="7526520" y="5007960"/>
            <a:ext cx="1737720" cy="1262160"/>
          </a:xfrm>
          <a:prstGeom prst="rect">
            <a:avLst/>
          </a:prstGeom>
          <a:ln>
            <a:noFill/>
          </a:ln>
        </p:spPr>
      </p:pic>
      <p:pic>
        <p:nvPicPr>
          <p:cNvPr id="419" name="Picture 4" descr="inspiration clip art inspirational clip art free clipart panda free clipart images clip art"/>
          <p:cNvPicPr/>
          <p:nvPr/>
        </p:nvPicPr>
        <p:blipFill>
          <a:blip r:embed="rId4"/>
          <a:stretch/>
        </p:blipFill>
        <p:spPr>
          <a:xfrm>
            <a:off x="3858840" y="77436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420" name="CustomShape 7"/>
          <p:cNvSpPr/>
          <p:nvPr/>
        </p:nvSpPr>
        <p:spPr>
          <a:xfrm>
            <a:off x="-191520" y="4453560"/>
            <a:ext cx="3678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Blocks library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each block is an action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8"/>
          <p:cNvSpPr/>
          <p:nvPr/>
        </p:nvSpPr>
        <p:spPr>
          <a:xfrm>
            <a:off x="8358120" y="4416120"/>
            <a:ext cx="1665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Write 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2" name="CustomShape 9"/>
          <p:cNvSpPr/>
          <p:nvPr/>
        </p:nvSpPr>
        <p:spPr>
          <a:xfrm rot="5400000">
            <a:off x="8161200" y="4556160"/>
            <a:ext cx="468720" cy="1681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TextShape 1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1D3D68-C162-485C-AA1E-1257282B7C0D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20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424" name="Picture 7" descr=""/>
          <p:cNvPicPr/>
          <p:nvPr/>
        </p:nvPicPr>
        <p:blipFill>
          <a:blip r:embed="rId5"/>
          <a:stretch/>
        </p:blipFill>
        <p:spPr>
          <a:xfrm>
            <a:off x="5285520" y="312840"/>
            <a:ext cx="6479640" cy="392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2" descr="Image result for avatar"/>
          <p:cNvPicPr/>
          <p:nvPr/>
        </p:nvPicPr>
        <p:blipFill>
          <a:blip r:embed="rId1"/>
          <a:stretch/>
        </p:blipFill>
        <p:spPr>
          <a:xfrm>
            <a:off x="8049240" y="3886200"/>
            <a:ext cx="1122840" cy="1122840"/>
          </a:xfrm>
          <a:prstGeom prst="rect">
            <a:avLst/>
          </a:prstGeom>
          <a:ln>
            <a:noFill/>
          </a:ln>
        </p:spPr>
      </p:pic>
      <p:pic>
        <p:nvPicPr>
          <p:cNvPr id="426" name="Picture 11" descr=""/>
          <p:cNvPicPr/>
          <p:nvPr/>
        </p:nvPicPr>
        <p:blipFill>
          <a:blip r:embed="rId2"/>
          <a:stretch/>
        </p:blipFill>
        <p:spPr>
          <a:xfrm>
            <a:off x="8952480" y="2304720"/>
            <a:ext cx="3059640" cy="2222280"/>
          </a:xfrm>
          <a:prstGeom prst="rect">
            <a:avLst/>
          </a:prstGeom>
          <a:ln>
            <a:noFill/>
          </a:ln>
        </p:spPr>
      </p:pic>
      <p:pic>
        <p:nvPicPr>
          <p:cNvPr id="427" name="Picture 2" descr=""/>
          <p:cNvPicPr/>
          <p:nvPr/>
        </p:nvPicPr>
        <p:blipFill>
          <a:blip r:embed="rId3"/>
          <a:stretch/>
        </p:blipFill>
        <p:spPr>
          <a:xfrm>
            <a:off x="1396440" y="1780560"/>
            <a:ext cx="6690960" cy="3957120"/>
          </a:xfrm>
          <a:prstGeom prst="rect">
            <a:avLst/>
          </a:prstGeom>
          <a:ln>
            <a:noFill/>
          </a:ln>
        </p:spPr>
      </p:pic>
      <p:pic>
        <p:nvPicPr>
          <p:cNvPr id="428" name="Picture 4" descr=""/>
          <p:cNvPicPr/>
          <p:nvPr/>
        </p:nvPicPr>
        <p:blipFill>
          <a:blip r:embed="rId4"/>
          <a:stretch/>
        </p:blipFill>
        <p:spPr>
          <a:xfrm>
            <a:off x="7868520" y="274716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429" name="CustomShape 1"/>
          <p:cNvSpPr/>
          <p:nvPr/>
        </p:nvSpPr>
        <p:spPr>
          <a:xfrm>
            <a:off x="10920960" y="4101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3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USEFUL – SCRIPT LAUNCHER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432" name="CustomShape 4"/>
          <p:cNvSpPr/>
          <p:nvPr/>
        </p:nvSpPr>
        <p:spPr>
          <a:xfrm rot="10800000">
            <a:off x="7868880" y="3714840"/>
            <a:ext cx="1122840" cy="2001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5"/>
          <p:cNvSpPr/>
          <p:nvPr/>
        </p:nvSpPr>
        <p:spPr>
          <a:xfrm>
            <a:off x="10017000" y="481680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4" name="Picture 2" descr="Image result for result"/>
          <p:cNvPicPr/>
          <p:nvPr/>
        </p:nvPicPr>
        <p:blipFill>
          <a:blip r:embed="rId5"/>
          <a:stretch/>
        </p:blipFill>
        <p:spPr>
          <a:xfrm>
            <a:off x="40320" y="3348000"/>
            <a:ext cx="1434960" cy="951480"/>
          </a:xfrm>
          <a:prstGeom prst="rect">
            <a:avLst/>
          </a:prstGeom>
          <a:ln>
            <a:noFill/>
          </a:ln>
        </p:spPr>
      </p:pic>
      <p:sp>
        <p:nvSpPr>
          <p:cNvPr id="435" name="CustomShape 6"/>
          <p:cNvSpPr/>
          <p:nvPr/>
        </p:nvSpPr>
        <p:spPr>
          <a:xfrm>
            <a:off x="8390520" y="454320"/>
            <a:ext cx="283500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7"/>
          <p:cNvSpPr/>
          <p:nvPr/>
        </p:nvSpPr>
        <p:spPr>
          <a:xfrm rot="10800000">
            <a:off x="1295280" y="3759480"/>
            <a:ext cx="399600" cy="155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D092A0D-C9BB-4630-BED5-731B93CE6D8F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21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438" name="Picture 14" descr=""/>
          <p:cNvPicPr/>
          <p:nvPr/>
        </p:nvPicPr>
        <p:blipFill>
          <a:blip r:embed="rId6"/>
          <a:stretch/>
        </p:blipFill>
        <p:spPr>
          <a:xfrm>
            <a:off x="7963560" y="5095800"/>
            <a:ext cx="866160" cy="86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 rot="5400000">
            <a:off x="745560" y="260172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0" name="Picture 4" descr=""/>
          <p:cNvPicPr/>
          <p:nvPr/>
        </p:nvPicPr>
        <p:blipFill>
          <a:blip r:embed="rId1"/>
          <a:stretch/>
        </p:blipFill>
        <p:spPr>
          <a:xfrm>
            <a:off x="821880" y="336348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11477880" y="4275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4"/>
          <p:cNvSpPr/>
          <p:nvPr/>
        </p:nvSpPr>
        <p:spPr>
          <a:xfrm>
            <a:off x="982080" y="1213920"/>
            <a:ext cx="2686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case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natural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language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CustomShape 5"/>
          <p:cNvSpPr/>
          <p:nvPr/>
        </p:nvSpPr>
        <p:spPr>
          <a:xfrm>
            <a:off x="152280" y="454320"/>
            <a:ext cx="1020492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FUTURE – GENERATE TEST CASES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445" name="CustomShape 6"/>
          <p:cNvSpPr/>
          <p:nvPr/>
        </p:nvSpPr>
        <p:spPr>
          <a:xfrm>
            <a:off x="1638360" y="3869640"/>
            <a:ext cx="52272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6" name="Picture 11" descr=""/>
          <p:cNvPicPr/>
          <p:nvPr/>
        </p:nvPicPr>
        <p:blipFill>
          <a:blip r:embed="rId2"/>
          <a:stretch/>
        </p:blipFill>
        <p:spPr>
          <a:xfrm>
            <a:off x="8183160" y="3455640"/>
            <a:ext cx="1737720" cy="1262160"/>
          </a:xfrm>
          <a:prstGeom prst="rect">
            <a:avLst/>
          </a:prstGeom>
          <a:ln>
            <a:noFill/>
          </a:ln>
        </p:spPr>
      </p:pic>
      <p:pic>
        <p:nvPicPr>
          <p:cNvPr id="447" name="Picture 4" descr="inspiration clip art inspirational clip art free clipart panda free clipart images clip art"/>
          <p:cNvPicPr/>
          <p:nvPr/>
        </p:nvPicPr>
        <p:blipFill>
          <a:blip r:embed="rId3"/>
          <a:stretch/>
        </p:blipFill>
        <p:spPr>
          <a:xfrm>
            <a:off x="882000" y="111636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448" name="CustomShape 7"/>
          <p:cNvSpPr/>
          <p:nvPr/>
        </p:nvSpPr>
        <p:spPr>
          <a:xfrm>
            <a:off x="8643960" y="488988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9" name="CustomShape 8"/>
          <p:cNvSpPr/>
          <p:nvPr/>
        </p:nvSpPr>
        <p:spPr>
          <a:xfrm>
            <a:off x="6250680" y="3849480"/>
            <a:ext cx="1986840" cy="286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9"/>
          <p:cNvSpPr/>
          <p:nvPr/>
        </p:nvSpPr>
        <p:spPr>
          <a:xfrm>
            <a:off x="982080" y="4478040"/>
            <a:ext cx="1834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Write 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1" name="CustomShape 10"/>
          <p:cNvSpPr/>
          <p:nvPr/>
        </p:nvSpPr>
        <p:spPr>
          <a:xfrm>
            <a:off x="8432280" y="2463480"/>
            <a:ext cx="2356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 case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11"/>
          <p:cNvSpPr/>
          <p:nvPr/>
        </p:nvSpPr>
        <p:spPr>
          <a:xfrm>
            <a:off x="3305880" y="4926600"/>
            <a:ext cx="284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Scriptbuilder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3" name="CustomShape 12"/>
          <p:cNvSpPr/>
          <p:nvPr/>
        </p:nvSpPr>
        <p:spPr>
          <a:xfrm rot="20620800">
            <a:off x="6222600" y="2670840"/>
            <a:ext cx="1986840" cy="28656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3"/>
          <p:cNvSpPr/>
          <p:nvPr/>
        </p:nvSpPr>
        <p:spPr>
          <a:xfrm>
            <a:off x="9054000" y="2866320"/>
            <a:ext cx="360" cy="49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CD3236D-41E9-4E76-875D-D73C57B825C3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22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456" name="Picture 4" descr="Image result for test case"/>
          <p:cNvPicPr/>
          <p:nvPr/>
        </p:nvPicPr>
        <p:blipFill>
          <a:blip r:embed="rId4"/>
          <a:stretch/>
        </p:blipFill>
        <p:spPr>
          <a:xfrm>
            <a:off x="8054640" y="1329120"/>
            <a:ext cx="2302560" cy="120996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27000"/>
          </a:effectLst>
        </p:spPr>
      </p:pic>
      <p:pic>
        <p:nvPicPr>
          <p:cNvPr id="457" name="Picture 7" descr=""/>
          <p:cNvPicPr/>
          <p:nvPr/>
        </p:nvPicPr>
        <p:blipFill>
          <a:blip r:embed="rId5"/>
          <a:stretch/>
        </p:blipFill>
        <p:spPr>
          <a:xfrm>
            <a:off x="2382840" y="2356200"/>
            <a:ext cx="3674520" cy="222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 rot="5400000">
            <a:off x="745560" y="260172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9" name="Picture 4" descr=""/>
          <p:cNvPicPr/>
          <p:nvPr/>
        </p:nvPicPr>
        <p:blipFill>
          <a:blip r:embed="rId1"/>
          <a:stretch/>
        </p:blipFill>
        <p:spPr>
          <a:xfrm>
            <a:off x="821880" y="336348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460" name="CustomShape 2"/>
          <p:cNvSpPr/>
          <p:nvPr/>
        </p:nvSpPr>
        <p:spPr>
          <a:xfrm>
            <a:off x="11477880" y="4275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"/>
          <p:cNvSpPr/>
          <p:nvPr/>
        </p:nvSpPr>
        <p:spPr>
          <a:xfrm>
            <a:off x="152280" y="454320"/>
            <a:ext cx="1105272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MAGIC – TRANSLATE NATURAL LANGUAGE TO TEST LANGUAGE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463" name="CustomShape 5"/>
          <p:cNvSpPr/>
          <p:nvPr/>
        </p:nvSpPr>
        <p:spPr>
          <a:xfrm rot="1416000">
            <a:off x="1638000" y="4451400"/>
            <a:ext cx="194148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4" name="Picture 11" descr=""/>
          <p:cNvPicPr/>
          <p:nvPr/>
        </p:nvPicPr>
        <p:blipFill>
          <a:blip r:embed="rId2"/>
          <a:stretch/>
        </p:blipFill>
        <p:spPr>
          <a:xfrm>
            <a:off x="9693000" y="3770640"/>
            <a:ext cx="1737720" cy="1262160"/>
          </a:xfrm>
          <a:prstGeom prst="rect">
            <a:avLst/>
          </a:prstGeom>
          <a:ln>
            <a:noFill/>
          </a:ln>
        </p:spPr>
      </p:pic>
      <p:pic>
        <p:nvPicPr>
          <p:cNvPr id="465" name="Picture 4" descr="inspiration clip art inspirational clip art free clipart panda free clipart images clip art"/>
          <p:cNvPicPr/>
          <p:nvPr/>
        </p:nvPicPr>
        <p:blipFill>
          <a:blip r:embed="rId3"/>
          <a:stretch/>
        </p:blipFill>
        <p:spPr>
          <a:xfrm>
            <a:off x="882000" y="1116360"/>
            <a:ext cx="927000" cy="927000"/>
          </a:xfrm>
          <a:prstGeom prst="rect">
            <a:avLst/>
          </a:prstGeom>
          <a:ln>
            <a:noFill/>
          </a:ln>
        </p:spPr>
      </p:pic>
      <p:sp>
        <p:nvSpPr>
          <p:cNvPr id="466" name="CustomShape 6"/>
          <p:cNvSpPr/>
          <p:nvPr/>
        </p:nvSpPr>
        <p:spPr>
          <a:xfrm>
            <a:off x="10184400" y="5204520"/>
            <a:ext cx="778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7"/>
          <p:cNvSpPr/>
          <p:nvPr/>
        </p:nvSpPr>
        <p:spPr>
          <a:xfrm rot="20127600">
            <a:off x="1631160" y="3146760"/>
            <a:ext cx="194148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8" name="Picture 2" descr="Image result for complex machine"/>
          <p:cNvPicPr/>
          <p:nvPr/>
        </p:nvPicPr>
        <p:blipFill>
          <a:blip r:embed="rId4"/>
          <a:stretch/>
        </p:blipFill>
        <p:spPr>
          <a:xfrm>
            <a:off x="4434480" y="1417680"/>
            <a:ext cx="1767960" cy="1767960"/>
          </a:xfrm>
          <a:prstGeom prst="rect">
            <a:avLst/>
          </a:prstGeom>
          <a:ln>
            <a:noFill/>
          </a:ln>
        </p:spPr>
      </p:pic>
      <p:sp>
        <p:nvSpPr>
          <p:cNvPr id="469" name="CustomShape 8"/>
          <p:cNvSpPr/>
          <p:nvPr/>
        </p:nvSpPr>
        <p:spPr>
          <a:xfrm rot="1120200">
            <a:off x="7624440" y="3469320"/>
            <a:ext cx="194148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9"/>
          <p:cNvSpPr/>
          <p:nvPr/>
        </p:nvSpPr>
        <p:spPr>
          <a:xfrm rot="20858400">
            <a:off x="7641360" y="4940280"/>
            <a:ext cx="1941480" cy="21852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0"/>
          <p:cNvSpPr/>
          <p:nvPr/>
        </p:nvSpPr>
        <p:spPr>
          <a:xfrm rot="1320000">
            <a:off x="1660320" y="4741920"/>
            <a:ext cx="284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Write 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11"/>
          <p:cNvSpPr/>
          <p:nvPr/>
        </p:nvSpPr>
        <p:spPr>
          <a:xfrm rot="20072400">
            <a:off x="1633320" y="3006360"/>
            <a:ext cx="284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Generate test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12"/>
          <p:cNvSpPr/>
          <p:nvPr/>
        </p:nvSpPr>
        <p:spPr>
          <a:xfrm>
            <a:off x="4257720" y="6060240"/>
            <a:ext cx="284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Scriptbuilder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4" name="CustomShape 13"/>
          <p:cNvSpPr/>
          <p:nvPr/>
        </p:nvSpPr>
        <p:spPr>
          <a:xfrm>
            <a:off x="4369320" y="3020760"/>
            <a:ext cx="284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Magic-machine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FC716C-906D-4B11-A948-28654F493976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476" name="CustomShape 15"/>
          <p:cNvSpPr/>
          <p:nvPr/>
        </p:nvSpPr>
        <p:spPr>
          <a:xfrm>
            <a:off x="982080" y="1213920"/>
            <a:ext cx="2686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case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natural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language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7" name="Picture 5" descr=""/>
          <p:cNvPicPr/>
          <p:nvPr/>
        </p:nvPicPr>
        <p:blipFill>
          <a:blip r:embed="rId5"/>
          <a:stretch/>
        </p:blipFill>
        <p:spPr>
          <a:xfrm>
            <a:off x="3619800" y="3719880"/>
            <a:ext cx="3919320" cy="237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TECHNOLOGY</a:t>
            </a:r>
            <a:endParaRPr b="0" lang="en-US" sz="12800" spc="-1" strike="noStrike">
              <a:latin typeface="Arial"/>
            </a:endParaRPr>
          </a:p>
        </p:txBody>
      </p:sp>
      <p:graphicFrame>
        <p:nvGraphicFramePr>
          <p:cNvPr id="480" name="Table 3"/>
          <p:cNvGraphicFramePr/>
          <p:nvPr/>
        </p:nvGraphicFramePr>
        <p:xfrm>
          <a:off x="1541520" y="2676600"/>
          <a:ext cx="8516520" cy="2953080"/>
        </p:xfrm>
        <a:graphic>
          <a:graphicData uri="http://schemas.openxmlformats.org/drawingml/2006/table">
            <a:tbl>
              <a:tblPr/>
              <a:tblGrid>
                <a:gridCol w="4258080"/>
                <a:gridCol w="4258440"/>
              </a:tblGrid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Topic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Technology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Makefile system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CMake 3.16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Back-end development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C++20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Clients development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Qt5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Version control system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git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Test language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xml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22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O.S.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Linux/Windows/Mac/Android(proposal)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57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Repository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Robotology on Github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pic>
        <p:nvPicPr>
          <p:cNvPr id="481" name="Picture 10" descr=""/>
          <p:cNvPicPr/>
          <p:nvPr/>
        </p:nvPicPr>
        <p:blipFill>
          <a:blip r:embed="rId1"/>
          <a:stretch/>
        </p:blipFill>
        <p:spPr>
          <a:xfrm>
            <a:off x="7526520" y="454320"/>
            <a:ext cx="2142720" cy="2142720"/>
          </a:xfrm>
          <a:prstGeom prst="rect">
            <a:avLst/>
          </a:prstGeom>
          <a:ln>
            <a:noFill/>
          </a:ln>
        </p:spPr>
      </p:pic>
      <p:sp>
        <p:nvSpPr>
          <p:cNvPr id="482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E7F29C2-DAA6-45D5-8C84-3BCF42600AD4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0" y="302040"/>
            <a:ext cx="11353320" cy="412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IN A ORGANIZATION USING WATERFALL METHODOLOGY</a:t>
            </a:r>
            <a:endParaRPr b="0" lang="en-US" sz="1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2800" spc="-1" strike="noStrike">
              <a:latin typeface="Arial"/>
            </a:endParaRPr>
          </a:p>
        </p:txBody>
      </p:sp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4512960" y="2681640"/>
            <a:ext cx="1734840" cy="1284120"/>
          </a:xfrm>
          <a:prstGeom prst="rect">
            <a:avLst/>
          </a:prstGeom>
          <a:ln>
            <a:noFill/>
          </a:ln>
        </p:spPr>
      </p:pic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7347240" y="275940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99" name="CustomShape 2"/>
          <p:cNvSpPr/>
          <p:nvPr/>
        </p:nvSpPr>
        <p:spPr>
          <a:xfrm>
            <a:off x="3446640" y="311184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" name="Picture 2" descr="Image result for avatar"/>
          <p:cNvPicPr/>
          <p:nvPr/>
        </p:nvPicPr>
        <p:blipFill>
          <a:blip r:embed="rId3"/>
          <a:stretch/>
        </p:blipFill>
        <p:spPr>
          <a:xfrm>
            <a:off x="2059200" y="268164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6453720" y="3111840"/>
            <a:ext cx="81720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10827000" y="2355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5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6"/>
          <p:cNvSpPr/>
          <p:nvPr/>
        </p:nvSpPr>
        <p:spPr>
          <a:xfrm>
            <a:off x="8471880" y="3107160"/>
            <a:ext cx="80640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7"/>
          <p:cNvSpPr/>
          <p:nvPr/>
        </p:nvSpPr>
        <p:spPr>
          <a:xfrm>
            <a:off x="1780560" y="1832040"/>
            <a:ext cx="4596840" cy="305388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8"/>
          <p:cNvSpPr/>
          <p:nvPr/>
        </p:nvSpPr>
        <p:spPr>
          <a:xfrm>
            <a:off x="9793440" y="311580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8" descr="Image result for bug"/>
          <p:cNvPicPr/>
          <p:nvPr/>
        </p:nvPicPr>
        <p:blipFill>
          <a:blip r:embed="rId4"/>
          <a:stretch/>
        </p:blipFill>
        <p:spPr>
          <a:xfrm>
            <a:off x="6673680" y="502560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108" name="CustomShape 9"/>
          <p:cNvSpPr/>
          <p:nvPr/>
        </p:nvSpPr>
        <p:spPr>
          <a:xfrm>
            <a:off x="7347240" y="1832040"/>
            <a:ext cx="2282760" cy="305388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0"/>
          <p:cNvSpPr/>
          <p:nvPr/>
        </p:nvSpPr>
        <p:spPr>
          <a:xfrm>
            <a:off x="1597320" y="1462680"/>
            <a:ext cx="129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 team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11"/>
          <p:cNvSpPr/>
          <p:nvPr/>
        </p:nvSpPr>
        <p:spPr>
          <a:xfrm>
            <a:off x="7020360" y="1462680"/>
            <a:ext cx="293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or Integration team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12"/>
          <p:cNvSpPr/>
          <p:nvPr/>
        </p:nvSpPr>
        <p:spPr>
          <a:xfrm rot="10800000">
            <a:off x="2191320" y="3866040"/>
            <a:ext cx="7276680" cy="1869480"/>
          </a:xfrm>
          <a:prstGeom prst="uturnArrow">
            <a:avLst>
              <a:gd name="adj1" fmla="val 14812"/>
              <a:gd name="adj2" fmla="val 25000"/>
              <a:gd name="adj3" fmla="val 25000"/>
              <a:gd name="adj4" fmla="val 43750"/>
              <a:gd name="adj5" fmla="val 8875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" name="Picture 14" descr="Free Clipart"/>
          <p:cNvPicPr/>
          <p:nvPr/>
        </p:nvPicPr>
        <p:blipFill>
          <a:blip r:embed="rId5"/>
          <a:stretch/>
        </p:blipFill>
        <p:spPr>
          <a:xfrm flipH="1">
            <a:off x="6596280" y="3132360"/>
            <a:ext cx="399240" cy="39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3"/>
          <p:cNvSpPr/>
          <p:nvPr/>
        </p:nvSpPr>
        <p:spPr>
          <a:xfrm>
            <a:off x="-79560" y="6015600"/>
            <a:ext cx="5981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Cons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slow feedback and conflictual collaboration.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724E0B6-769A-4697-8060-0BB3A276C14F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115" name="Picture 21" descr=""/>
          <p:cNvPicPr/>
          <p:nvPr/>
        </p:nvPicPr>
        <p:blipFill>
          <a:blip r:embed="rId6"/>
          <a:stretch/>
        </p:blipFill>
        <p:spPr>
          <a:xfrm>
            <a:off x="10650960" y="2814840"/>
            <a:ext cx="810360" cy="898200"/>
          </a:xfrm>
          <a:prstGeom prst="rect">
            <a:avLst/>
          </a:prstGeom>
          <a:ln>
            <a:noFill/>
          </a:ln>
        </p:spPr>
      </p:pic>
      <p:sp>
        <p:nvSpPr>
          <p:cNvPr id="116" name="CustomShape 15"/>
          <p:cNvSpPr/>
          <p:nvPr/>
        </p:nvSpPr>
        <p:spPr>
          <a:xfrm>
            <a:off x="9952200" y="3715560"/>
            <a:ext cx="2208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software is released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3" descr=""/>
          <p:cNvPicPr/>
          <p:nvPr/>
        </p:nvPicPr>
        <p:blipFill>
          <a:blip r:embed="rId1"/>
          <a:stretch/>
        </p:blipFill>
        <p:spPr>
          <a:xfrm>
            <a:off x="6023160" y="2823120"/>
            <a:ext cx="1734840" cy="1284120"/>
          </a:xfrm>
          <a:prstGeom prst="rect">
            <a:avLst/>
          </a:prstGeom>
          <a:ln>
            <a:noFill/>
          </a:ln>
        </p:spPr>
      </p:pic>
      <p:pic>
        <p:nvPicPr>
          <p:cNvPr id="118" name="Picture 4" descr=""/>
          <p:cNvPicPr/>
          <p:nvPr/>
        </p:nvPicPr>
        <p:blipFill>
          <a:blip r:embed="rId2"/>
          <a:stretch/>
        </p:blipFill>
        <p:spPr>
          <a:xfrm>
            <a:off x="3378600" y="19897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5077440" y="318960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2" descr="Image result for avatar"/>
          <p:cNvPicPr/>
          <p:nvPr/>
        </p:nvPicPr>
        <p:blipFill>
          <a:blip r:embed="rId3"/>
          <a:stretch/>
        </p:blipFill>
        <p:spPr>
          <a:xfrm>
            <a:off x="3559680" y="3780000"/>
            <a:ext cx="1122840" cy="1122840"/>
          </a:xfrm>
          <a:prstGeom prst="rect">
            <a:avLst/>
          </a:prstGeom>
          <a:ln>
            <a:noFill/>
          </a:ln>
        </p:spPr>
      </p:pic>
      <p:pic>
        <p:nvPicPr>
          <p:cNvPr id="121" name="Picture 8" descr="Image result for bug"/>
          <p:cNvPicPr/>
          <p:nvPr/>
        </p:nvPicPr>
        <p:blipFill>
          <a:blip r:embed="rId4"/>
          <a:stretch/>
        </p:blipFill>
        <p:spPr>
          <a:xfrm>
            <a:off x="4350240" y="316980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3151440" y="159624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Agile team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759120" y="2981520"/>
            <a:ext cx="396360" cy="774000"/>
          </a:xfrm>
          <a:prstGeom prst="up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8023680" y="322632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5"/>
          <p:cNvSpPr/>
          <p:nvPr/>
        </p:nvSpPr>
        <p:spPr>
          <a:xfrm>
            <a:off x="1440" y="6015600"/>
            <a:ext cx="512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</a:rPr>
              <a:t>Pro: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fast feedback and good collaboration.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>
            <a:off x="0" y="374400"/>
            <a:ext cx="109058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IN ORGANIZATION USING AGILE METHODOLOGY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3342600" y="1965600"/>
            <a:ext cx="4596840" cy="305388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49C7A34-AA93-4D6C-B7DA-3B4287AACE43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4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129" name="Picture 7" descr=""/>
          <p:cNvPicPr/>
          <p:nvPr/>
        </p:nvPicPr>
        <p:blipFill>
          <a:blip r:embed="rId5"/>
          <a:stretch/>
        </p:blipFill>
        <p:spPr>
          <a:xfrm>
            <a:off x="9280080" y="2948400"/>
            <a:ext cx="810360" cy="8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3611160" y="307296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0" y="34884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IN RESEARCH</a:t>
            </a:r>
            <a:endParaRPr b="0" lang="en-US" sz="1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2800" spc="-1" strike="noStrike">
              <a:latin typeface="Arial"/>
            </a:endParaRPr>
          </a:p>
        </p:txBody>
      </p:sp>
      <p:pic>
        <p:nvPicPr>
          <p:cNvPr id="132" name="Picture 4" descr=""/>
          <p:cNvPicPr/>
          <p:nvPr/>
        </p:nvPicPr>
        <p:blipFill>
          <a:blip r:embed="rId2"/>
          <a:stretch/>
        </p:blipFill>
        <p:spPr>
          <a:xfrm>
            <a:off x="5551560" y="2850480"/>
            <a:ext cx="1734840" cy="128412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4652640" y="328464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Picture 8" descr="Image result for bug"/>
          <p:cNvPicPr/>
          <p:nvPr/>
        </p:nvPicPr>
        <p:blipFill>
          <a:blip r:embed="rId3"/>
          <a:stretch/>
        </p:blipFill>
        <p:spPr>
          <a:xfrm>
            <a:off x="7435440" y="335016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8129160" y="336204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-149400" y="6015600"/>
            <a:ext cx="6620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b050"/>
                </a:solidFill>
                <a:latin typeface="Calibri"/>
              </a:rPr>
              <a:t>Pro: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very fast feedback and very good collaboration (!).</a:t>
            </a:r>
            <a:br/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Cons: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the bug is still there.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A849416-C5C1-4F9D-BD49-35C4A2754F19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5</a:t>
            </a:fld>
            <a:endParaRPr b="0" lang="en-US" sz="2000" spc="-1" strike="noStrike">
              <a:latin typeface="Times New Roman"/>
            </a:endParaRPr>
          </a:p>
        </p:txBody>
      </p:sp>
      <p:sp>
        <p:nvSpPr>
          <p:cNvPr id="138" name="CustomShape 6"/>
          <p:cNvSpPr/>
          <p:nvPr/>
        </p:nvSpPr>
        <p:spPr>
          <a:xfrm>
            <a:off x="3268080" y="1560240"/>
            <a:ext cx="4722120" cy="4435200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13" descr=""/>
          <p:cNvPicPr/>
          <p:nvPr/>
        </p:nvPicPr>
        <p:blipFill>
          <a:blip r:embed="rId4"/>
          <a:stretch/>
        </p:blipFill>
        <p:spPr>
          <a:xfrm>
            <a:off x="9164880" y="3057120"/>
            <a:ext cx="810360" cy="8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2" descr="Image result for avatar cartoon"/>
          <p:cNvPicPr/>
          <p:nvPr/>
        </p:nvPicPr>
        <p:blipFill>
          <a:blip r:embed="rId1"/>
          <a:srcRect l="0" t="0" r="0" b="7016"/>
          <a:stretch/>
        </p:blipFill>
        <p:spPr>
          <a:xfrm>
            <a:off x="3857040" y="4492800"/>
            <a:ext cx="1536120" cy="926280"/>
          </a:xfrm>
          <a:prstGeom prst="rect">
            <a:avLst/>
          </a:prstGeom>
          <a:ln>
            <a:noFill/>
          </a:ln>
        </p:spPr>
      </p:pic>
      <p:pic>
        <p:nvPicPr>
          <p:cNvPr id="141" name="Picture 2" descr="Image result for avatar"/>
          <p:cNvPicPr/>
          <p:nvPr/>
        </p:nvPicPr>
        <p:blipFill>
          <a:blip r:embed="rId2"/>
          <a:stretch/>
        </p:blipFill>
        <p:spPr>
          <a:xfrm>
            <a:off x="5616720" y="7443720"/>
            <a:ext cx="261360" cy="261360"/>
          </a:xfrm>
          <a:prstGeom prst="rect">
            <a:avLst/>
          </a:prstGeom>
          <a:ln>
            <a:noFill/>
          </a:ln>
        </p:spPr>
      </p:pic>
      <p:pic>
        <p:nvPicPr>
          <p:cNvPr id="142" name="Picture 4" descr="Image result for avatar"/>
          <p:cNvPicPr/>
          <p:nvPr/>
        </p:nvPicPr>
        <p:blipFill>
          <a:blip r:embed="rId3"/>
          <a:stretch/>
        </p:blipFill>
        <p:spPr>
          <a:xfrm>
            <a:off x="4285440" y="1904040"/>
            <a:ext cx="803880" cy="80388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0" y="302040"/>
            <a:ext cx="11803680" cy="412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IN BIG ORGANIZATION USING WATERFALL METHODOLOGY</a:t>
            </a:r>
            <a:endParaRPr b="0" lang="en-US" sz="1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2800" spc="-1" strike="noStrike">
              <a:latin typeface="Arial"/>
            </a:endParaRPr>
          </a:p>
        </p:txBody>
      </p:sp>
      <p:pic>
        <p:nvPicPr>
          <p:cNvPr id="144" name="Picture 4" descr=""/>
          <p:cNvPicPr/>
          <p:nvPr/>
        </p:nvPicPr>
        <p:blipFill>
          <a:blip r:embed="rId4"/>
          <a:stretch/>
        </p:blipFill>
        <p:spPr>
          <a:xfrm>
            <a:off x="6999120" y="450252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2896920" y="470772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Picture 2" descr="Image result for avatar"/>
          <p:cNvPicPr/>
          <p:nvPr/>
        </p:nvPicPr>
        <p:blipFill>
          <a:blip r:embed="rId5"/>
          <a:stretch/>
        </p:blipFill>
        <p:spPr>
          <a:xfrm>
            <a:off x="1262160" y="447156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5703840" y="4721400"/>
            <a:ext cx="69048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4"/>
          <p:cNvSpPr/>
          <p:nvPr/>
        </p:nvSpPr>
        <p:spPr>
          <a:xfrm>
            <a:off x="10827000" y="2355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5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6"/>
          <p:cNvSpPr/>
          <p:nvPr/>
        </p:nvSpPr>
        <p:spPr>
          <a:xfrm>
            <a:off x="8705880" y="473004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Picture 8" descr="Image result for bug"/>
          <p:cNvPicPr/>
          <p:nvPr/>
        </p:nvPicPr>
        <p:blipFill>
          <a:blip r:embed="rId6"/>
          <a:stretch/>
        </p:blipFill>
        <p:spPr>
          <a:xfrm>
            <a:off x="3043440" y="590112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843840" y="3620520"/>
            <a:ext cx="129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 team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6404040" y="3639240"/>
            <a:ext cx="1295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 team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4" name="Picture 14" descr="Free Clipart"/>
          <p:cNvPicPr/>
          <p:nvPr/>
        </p:nvPicPr>
        <p:blipFill>
          <a:blip r:embed="rId7"/>
          <a:stretch/>
        </p:blipFill>
        <p:spPr>
          <a:xfrm flipH="1">
            <a:off x="5758560" y="4746960"/>
            <a:ext cx="399240" cy="399240"/>
          </a:xfrm>
          <a:prstGeom prst="rect">
            <a:avLst/>
          </a:prstGeom>
          <a:ln>
            <a:noFill/>
          </a:ln>
        </p:spPr>
      </p:pic>
      <p:pic>
        <p:nvPicPr>
          <p:cNvPr id="155" name="Picture 14" descr="Free Clipart"/>
          <p:cNvPicPr/>
          <p:nvPr/>
        </p:nvPicPr>
        <p:blipFill>
          <a:blip r:embed="rId8"/>
          <a:stretch/>
        </p:blipFill>
        <p:spPr>
          <a:xfrm flipH="1">
            <a:off x="2964600" y="4733280"/>
            <a:ext cx="399240" cy="399240"/>
          </a:xfrm>
          <a:prstGeom prst="rect">
            <a:avLst/>
          </a:prstGeom>
          <a:ln>
            <a:noFill/>
          </a:ln>
        </p:spPr>
      </p:pic>
      <p:sp>
        <p:nvSpPr>
          <p:cNvPr id="156" name="CustomShape 9"/>
          <p:cNvSpPr/>
          <p:nvPr/>
        </p:nvSpPr>
        <p:spPr>
          <a:xfrm>
            <a:off x="3479760" y="3644280"/>
            <a:ext cx="2106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Integration team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Picture 8" descr="Image result for bug"/>
          <p:cNvPicPr/>
          <p:nvPr/>
        </p:nvPicPr>
        <p:blipFill>
          <a:blip r:embed="rId9"/>
          <a:stretch/>
        </p:blipFill>
        <p:spPr>
          <a:xfrm>
            <a:off x="5908320" y="5901120"/>
            <a:ext cx="406440" cy="406440"/>
          </a:xfrm>
          <a:prstGeom prst="rect">
            <a:avLst/>
          </a:prstGeom>
          <a:ln>
            <a:noFill/>
          </a:ln>
        </p:spPr>
      </p:pic>
      <p:sp>
        <p:nvSpPr>
          <p:cNvPr id="158" name="CustomShape 10"/>
          <p:cNvSpPr/>
          <p:nvPr/>
        </p:nvSpPr>
        <p:spPr>
          <a:xfrm flipH="1" rot="5400000">
            <a:off x="4655520" y="3013560"/>
            <a:ext cx="35640" cy="5612400"/>
          </a:xfrm>
          <a:prstGeom prst="bentConnector3">
            <a:avLst>
              <a:gd name="adj1" fmla="val -1404008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11"/>
          <p:cNvSpPr/>
          <p:nvPr/>
        </p:nvSpPr>
        <p:spPr>
          <a:xfrm flipH="1" rot="5400000">
            <a:off x="3227040" y="4442040"/>
            <a:ext cx="35640" cy="2755440"/>
          </a:xfrm>
          <a:prstGeom prst="bentConnector3">
            <a:avLst>
              <a:gd name="adj1" fmla="val -1404013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12"/>
          <p:cNvSpPr/>
          <p:nvPr/>
        </p:nvSpPr>
        <p:spPr>
          <a:xfrm>
            <a:off x="3825360" y="1439280"/>
            <a:ext cx="1657440" cy="169272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13"/>
          <p:cNvSpPr/>
          <p:nvPr/>
        </p:nvSpPr>
        <p:spPr>
          <a:xfrm rot="16200000">
            <a:off x="9522000" y="3487320"/>
            <a:ext cx="6728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14"/>
          <p:cNvSpPr/>
          <p:nvPr/>
        </p:nvSpPr>
        <p:spPr>
          <a:xfrm>
            <a:off x="8722800" y="929880"/>
            <a:ext cx="129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Customer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CustomShape 15"/>
          <p:cNvSpPr/>
          <p:nvPr/>
        </p:nvSpPr>
        <p:spPr>
          <a:xfrm>
            <a:off x="3475800" y="936720"/>
            <a:ext cx="2848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Customer service team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16"/>
          <p:cNvSpPr/>
          <p:nvPr/>
        </p:nvSpPr>
        <p:spPr>
          <a:xfrm rot="10800000">
            <a:off x="5823000" y="2087280"/>
            <a:ext cx="248616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7"/>
          <p:cNvSpPr/>
          <p:nvPr/>
        </p:nvSpPr>
        <p:spPr>
          <a:xfrm flipH="1">
            <a:off x="2384280" y="3132360"/>
            <a:ext cx="2269080" cy="9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6" name="Picture 8" descr="Image result for bug"/>
          <p:cNvPicPr/>
          <p:nvPr/>
        </p:nvPicPr>
        <p:blipFill>
          <a:blip r:embed="rId10"/>
          <a:stretch/>
        </p:blipFill>
        <p:spPr>
          <a:xfrm>
            <a:off x="2942640" y="328788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167" name="Picture 14" descr="Free Clipart"/>
          <p:cNvPicPr/>
          <p:nvPr/>
        </p:nvPicPr>
        <p:blipFill>
          <a:blip r:embed="rId11"/>
          <a:stretch/>
        </p:blipFill>
        <p:spPr>
          <a:xfrm flipH="1">
            <a:off x="3529800" y="3255120"/>
            <a:ext cx="399240" cy="399240"/>
          </a:xfrm>
          <a:prstGeom prst="rect">
            <a:avLst/>
          </a:prstGeom>
          <a:ln>
            <a:noFill/>
          </a:ln>
        </p:spPr>
      </p:pic>
      <p:pic>
        <p:nvPicPr>
          <p:cNvPr id="168" name="Picture 10" descr="Image result for avatar cartoon"/>
          <p:cNvPicPr/>
          <p:nvPr/>
        </p:nvPicPr>
        <p:blipFill>
          <a:blip r:embed="rId12"/>
          <a:stretch/>
        </p:blipFill>
        <p:spPr>
          <a:xfrm>
            <a:off x="9338760" y="1914120"/>
            <a:ext cx="652680" cy="745920"/>
          </a:xfrm>
          <a:prstGeom prst="rect">
            <a:avLst/>
          </a:prstGeom>
          <a:ln>
            <a:noFill/>
          </a:ln>
        </p:spPr>
      </p:pic>
      <p:sp>
        <p:nvSpPr>
          <p:cNvPr id="169" name="CustomShape 18"/>
          <p:cNvSpPr/>
          <p:nvPr/>
        </p:nvSpPr>
        <p:spPr>
          <a:xfrm>
            <a:off x="8821440" y="1439280"/>
            <a:ext cx="1657440" cy="169272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19"/>
          <p:cNvSpPr/>
          <p:nvPr/>
        </p:nvSpPr>
        <p:spPr>
          <a:xfrm>
            <a:off x="655920" y="929520"/>
            <a:ext cx="306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Customer projects teams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20"/>
          <p:cNvSpPr/>
          <p:nvPr/>
        </p:nvSpPr>
        <p:spPr>
          <a:xfrm flipV="1">
            <a:off x="2676240" y="2284920"/>
            <a:ext cx="1148760" cy="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2" name="Picture 8" descr="Image result for bug"/>
          <p:cNvPicPr/>
          <p:nvPr/>
        </p:nvPicPr>
        <p:blipFill>
          <a:blip r:embed="rId13"/>
          <a:stretch/>
        </p:blipFill>
        <p:spPr>
          <a:xfrm>
            <a:off x="2960640" y="181512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173" name="Picture 14" descr="Image result for avatar cartoon crazy"/>
          <p:cNvPicPr/>
          <p:nvPr/>
        </p:nvPicPr>
        <p:blipFill>
          <a:blip r:embed="rId14"/>
          <a:srcRect l="0" t="0" r="0" b="43613"/>
          <a:stretch/>
        </p:blipFill>
        <p:spPr>
          <a:xfrm>
            <a:off x="1477440" y="1899000"/>
            <a:ext cx="865440" cy="645480"/>
          </a:xfrm>
          <a:prstGeom prst="rect">
            <a:avLst/>
          </a:prstGeom>
          <a:ln>
            <a:noFill/>
          </a:ln>
        </p:spPr>
      </p:pic>
      <p:sp>
        <p:nvSpPr>
          <p:cNvPr id="174" name="CustomShape 21"/>
          <p:cNvSpPr/>
          <p:nvPr/>
        </p:nvSpPr>
        <p:spPr>
          <a:xfrm>
            <a:off x="1058040" y="4108680"/>
            <a:ext cx="1617840" cy="169272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22"/>
          <p:cNvSpPr/>
          <p:nvPr/>
        </p:nvSpPr>
        <p:spPr>
          <a:xfrm>
            <a:off x="3793680" y="4144680"/>
            <a:ext cx="1657440" cy="169272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TextShape 2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3302E8-BBBF-4CA7-84E0-A02DEF97E3EF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6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177" name="Picture 41" descr=""/>
          <p:cNvPicPr/>
          <p:nvPr/>
        </p:nvPicPr>
        <p:blipFill>
          <a:blip r:embed="rId15"/>
          <a:stretch/>
        </p:blipFill>
        <p:spPr>
          <a:xfrm>
            <a:off x="9586440" y="4410720"/>
            <a:ext cx="810360" cy="898200"/>
          </a:xfrm>
          <a:prstGeom prst="rect">
            <a:avLst/>
          </a:prstGeom>
          <a:ln>
            <a:noFill/>
          </a:ln>
        </p:spPr>
      </p:pic>
      <p:sp>
        <p:nvSpPr>
          <p:cNvPr id="178" name="CustomShape 24"/>
          <p:cNvSpPr/>
          <p:nvPr/>
        </p:nvSpPr>
        <p:spPr>
          <a:xfrm>
            <a:off x="6651000" y="4144680"/>
            <a:ext cx="1657440" cy="169272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5"/>
          <p:cNvSpPr/>
          <p:nvPr/>
        </p:nvSpPr>
        <p:spPr>
          <a:xfrm>
            <a:off x="1018440" y="1448640"/>
            <a:ext cx="1657440" cy="169272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90000" y="4844520"/>
            <a:ext cx="7543440" cy="412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TOOLS</a:t>
            </a:r>
            <a:endParaRPr b="0" lang="en-US" sz="12800" spc="-1" strike="noStrike">
              <a:latin typeface="Arial"/>
            </a:endParaRPr>
          </a:p>
        </p:txBody>
      </p:sp>
      <p:pic>
        <p:nvPicPr>
          <p:cNvPr id="181" name="Picture 4" descr=""/>
          <p:cNvPicPr/>
          <p:nvPr/>
        </p:nvPicPr>
        <p:blipFill>
          <a:blip r:embed="rId1"/>
          <a:stretch/>
        </p:blipFill>
        <p:spPr>
          <a:xfrm>
            <a:off x="4730760" y="2227680"/>
            <a:ext cx="961200" cy="966960"/>
          </a:xfrm>
          <a:prstGeom prst="rect">
            <a:avLst/>
          </a:prstGeom>
          <a:ln>
            <a:noFill/>
          </a:ln>
        </p:spPr>
      </p:pic>
      <p:pic>
        <p:nvPicPr>
          <p:cNvPr id="182" name="Picture 2" descr="Image result for avatar"/>
          <p:cNvPicPr/>
          <p:nvPr/>
        </p:nvPicPr>
        <p:blipFill>
          <a:blip r:embed="rId2"/>
          <a:stretch/>
        </p:blipFill>
        <p:spPr>
          <a:xfrm>
            <a:off x="756000" y="222768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10827000" y="235548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510120" y="1008720"/>
            <a:ext cx="135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Developer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498560" y="1008720"/>
            <a:ext cx="208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Tester/Integrator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1783080" y="2227680"/>
            <a:ext cx="290376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Unit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Code review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Peer programming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Feedback from tester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Subsystem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8" name="CustomShape 7"/>
          <p:cNvSpPr/>
          <p:nvPr/>
        </p:nvSpPr>
        <p:spPr>
          <a:xfrm>
            <a:off x="5560920" y="2471400"/>
            <a:ext cx="2237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Subsystem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System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8"/>
          <p:cNvSpPr/>
          <p:nvPr/>
        </p:nvSpPr>
        <p:spPr>
          <a:xfrm>
            <a:off x="7787520" y="1008720"/>
            <a:ext cx="1459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Researcher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9"/>
          <p:cNvSpPr/>
          <p:nvPr/>
        </p:nvSpPr>
        <p:spPr>
          <a:xfrm>
            <a:off x="9066600" y="2466000"/>
            <a:ext cx="2059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(Unit test)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(Code review)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10"/>
          <p:cNvSpPr/>
          <p:nvPr/>
        </p:nvSpPr>
        <p:spPr>
          <a:xfrm>
            <a:off x="688680" y="1378080"/>
            <a:ext cx="3694320" cy="3053880"/>
          </a:xfrm>
          <a:prstGeom prst="rect">
            <a:avLst/>
          </a:prstGeom>
          <a:solidFill>
            <a:schemeClr val="accent1"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11"/>
          <p:cNvSpPr/>
          <p:nvPr/>
        </p:nvSpPr>
        <p:spPr>
          <a:xfrm>
            <a:off x="288000" y="5491800"/>
            <a:ext cx="3705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cppunit, cpptest 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Colaborator, visual studio 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Simulators/Emulators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CustomShape 12"/>
          <p:cNvSpPr/>
          <p:nvPr/>
        </p:nvSpPr>
        <p:spPr>
          <a:xfrm>
            <a:off x="4524480" y="5520240"/>
            <a:ext cx="2926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Simulators/Emulators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13"/>
          <p:cNvSpPr/>
          <p:nvPr/>
        </p:nvSpPr>
        <p:spPr>
          <a:xfrm>
            <a:off x="7654320" y="5483520"/>
            <a:ext cx="3705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cppunit, cpptest 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Colaborator, visual studio …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Simulators/Emulators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5" name="CustomShape 14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TESTING STRATEGIES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196" name="CustomShape 15"/>
          <p:cNvSpPr/>
          <p:nvPr/>
        </p:nvSpPr>
        <p:spPr>
          <a:xfrm>
            <a:off x="4743720" y="1378080"/>
            <a:ext cx="2811600" cy="305388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6"/>
          <p:cNvSpPr/>
          <p:nvPr/>
        </p:nvSpPr>
        <p:spPr>
          <a:xfrm>
            <a:off x="432000" y="4031280"/>
            <a:ext cx="310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Automatic or manual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17"/>
          <p:cNvSpPr/>
          <p:nvPr/>
        </p:nvSpPr>
        <p:spPr>
          <a:xfrm>
            <a:off x="4436280" y="4031280"/>
            <a:ext cx="310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Automatic or manual test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18"/>
          <p:cNvSpPr/>
          <p:nvPr/>
        </p:nvSpPr>
        <p:spPr>
          <a:xfrm>
            <a:off x="7684200" y="4018680"/>
            <a:ext cx="310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Automatic or manual test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0" name="Picture 30" descr=""/>
          <p:cNvPicPr/>
          <p:nvPr/>
        </p:nvPicPr>
        <p:blipFill>
          <a:blip r:embed="rId3"/>
          <a:stretch/>
        </p:blipFill>
        <p:spPr>
          <a:xfrm>
            <a:off x="8141400" y="228672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201" name="CustomShape 19"/>
          <p:cNvSpPr/>
          <p:nvPr/>
        </p:nvSpPr>
        <p:spPr>
          <a:xfrm>
            <a:off x="7979040" y="1378080"/>
            <a:ext cx="3012480" cy="3053880"/>
          </a:xfrm>
          <a:prstGeom prst="rect">
            <a:avLst/>
          </a:prstGeom>
          <a:solidFill>
            <a:schemeClr val="accent4">
              <a:lumMod val="40000"/>
              <a:lumOff val="60000"/>
              <a:alpha val="2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TextShape 20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635828-0409-4C62-BF7C-10FDF14B9E85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7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 rot="16200000">
            <a:off x="6067800" y="1803600"/>
            <a:ext cx="92340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Picture 4" descr=""/>
          <p:cNvPicPr/>
          <p:nvPr/>
        </p:nvPicPr>
        <p:blipFill>
          <a:blip r:embed="rId1"/>
          <a:stretch/>
        </p:blipFill>
        <p:spPr>
          <a:xfrm>
            <a:off x="612720" y="346104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WHAT IS A TEST CASE?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1478880" y="3736800"/>
            <a:ext cx="188820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060560" y="3441960"/>
            <a:ext cx="2707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Write some tests case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 rot="5400000">
            <a:off x="580320" y="2734560"/>
            <a:ext cx="1114200" cy="1854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1480320" y="1458000"/>
            <a:ext cx="2043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New feature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1" name="Picture 4" descr="inspiration clip art inspirational clip art free clipart panda free clipart images clip art"/>
          <p:cNvPicPr/>
          <p:nvPr/>
        </p:nvPicPr>
        <p:blipFill>
          <a:blip r:embed="rId2"/>
          <a:stretch/>
        </p:blipFill>
        <p:spPr>
          <a:xfrm>
            <a:off x="766440" y="1225080"/>
            <a:ext cx="927000" cy="927000"/>
          </a:xfrm>
          <a:prstGeom prst="rect">
            <a:avLst/>
          </a:prstGeom>
          <a:ln>
            <a:noFill/>
          </a:ln>
        </p:spPr>
      </p:pic>
      <p:graphicFrame>
        <p:nvGraphicFramePr>
          <p:cNvPr id="212" name="Table 8"/>
          <p:cNvGraphicFramePr/>
          <p:nvPr/>
        </p:nvGraphicFramePr>
        <p:xfrm>
          <a:off x="3507840" y="2574360"/>
          <a:ext cx="8376120" cy="1854000"/>
        </p:xfrm>
        <a:graphic>
          <a:graphicData uri="http://schemas.openxmlformats.org/drawingml/2006/table">
            <a:tbl>
              <a:tblPr/>
              <a:tblGrid>
                <a:gridCol w="1954440"/>
                <a:gridCol w="2838600"/>
                <a:gridCol w="3583080"/>
              </a:tblGrid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Step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Step prerequisite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Final step check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Turn the robot on.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Unpack the robot from the box.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The green light turn on.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Execute ROS.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Install ROS.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The ROS icon is on the desktop.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6404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Execute move API.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Robot stand up and is ready.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Check if robot CoM is 1 meter away.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pic>
        <p:nvPicPr>
          <p:cNvPr id="213" name="Picture 2" descr="Image result for result"/>
          <p:cNvPicPr/>
          <p:nvPr/>
        </p:nvPicPr>
        <p:blipFill>
          <a:blip r:embed="rId3"/>
          <a:stretch/>
        </p:blipFill>
        <p:spPr>
          <a:xfrm>
            <a:off x="5940720" y="5757120"/>
            <a:ext cx="1434960" cy="951480"/>
          </a:xfrm>
          <a:prstGeom prst="rect">
            <a:avLst/>
          </a:prstGeom>
          <a:ln>
            <a:noFill/>
          </a:ln>
        </p:spPr>
      </p:pic>
      <p:sp>
        <p:nvSpPr>
          <p:cNvPr id="214" name="CustomShape 9"/>
          <p:cNvSpPr/>
          <p:nvPr/>
        </p:nvSpPr>
        <p:spPr>
          <a:xfrm rot="5400000">
            <a:off x="5932440" y="5134320"/>
            <a:ext cx="119448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0"/>
          <p:cNvSpPr/>
          <p:nvPr/>
        </p:nvSpPr>
        <p:spPr>
          <a:xfrm>
            <a:off x="6436440" y="1905840"/>
            <a:ext cx="2518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Agree with test case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6" name="Picture 2" descr="Image result for avatar"/>
          <p:cNvPicPr/>
          <p:nvPr/>
        </p:nvPicPr>
        <p:blipFill>
          <a:blip r:embed="rId4"/>
          <a:stretch/>
        </p:blipFill>
        <p:spPr>
          <a:xfrm>
            <a:off x="6096600" y="42624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17" name="CustomShape 11"/>
          <p:cNvSpPr/>
          <p:nvPr/>
        </p:nvSpPr>
        <p:spPr>
          <a:xfrm>
            <a:off x="4280040" y="4745160"/>
            <a:ext cx="24793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Execute the test by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hand or with a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automatic tool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 rot="8398200">
            <a:off x="1770480" y="5084640"/>
            <a:ext cx="1657440" cy="41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9" name="Picture 2" descr="Image result for boxes"/>
          <p:cNvPicPr/>
          <p:nvPr/>
        </p:nvPicPr>
        <p:blipFill>
          <a:blip r:embed="rId5"/>
          <a:stretch/>
        </p:blipFill>
        <p:spPr>
          <a:xfrm>
            <a:off x="788760" y="5757120"/>
            <a:ext cx="1100520" cy="1100520"/>
          </a:xfrm>
          <a:prstGeom prst="rect">
            <a:avLst/>
          </a:prstGeom>
          <a:ln>
            <a:noFill/>
          </a:ln>
        </p:spPr>
      </p:pic>
      <p:sp>
        <p:nvSpPr>
          <p:cNvPr id="220" name="CustomShape 13"/>
          <p:cNvSpPr/>
          <p:nvPr/>
        </p:nvSpPr>
        <p:spPr>
          <a:xfrm rot="19299000">
            <a:off x="933840" y="4928040"/>
            <a:ext cx="24595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Store the tests case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1" name="TextShape 1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12FE865-DD34-4317-B17A-EC6EB2F3B844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8</a:t>
            </a:fld>
            <a:endParaRPr b="0" lang="en-US" sz="2000" spc="-1" strike="noStrike">
              <a:latin typeface="Times New Roman"/>
            </a:endParaRPr>
          </a:p>
        </p:txBody>
      </p:sp>
      <p:pic>
        <p:nvPicPr>
          <p:cNvPr id="222" name="Picture 4" descr="Image result for test case"/>
          <p:cNvPicPr/>
          <p:nvPr/>
        </p:nvPicPr>
        <p:blipFill>
          <a:blip r:embed="rId6"/>
          <a:stretch/>
        </p:blipFill>
        <p:spPr>
          <a:xfrm>
            <a:off x="9427680" y="1456560"/>
            <a:ext cx="2302560" cy="120996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2700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42360" y="2884320"/>
            <a:ext cx="45496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Easy to write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use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repeat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store/catalog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log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report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Automatic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Possibility of doing parametric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Possibility to impose preconditions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Possibility to impose postconditions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Picture 4" descr=""/>
          <p:cNvPicPr/>
          <p:nvPr/>
        </p:nvPicPr>
        <p:blipFill>
          <a:blip r:embed="rId1"/>
          <a:stretch/>
        </p:blipFill>
        <p:spPr>
          <a:xfrm>
            <a:off x="4321080" y="3413880"/>
            <a:ext cx="961200" cy="96696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979280" y="3319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224280" y="2193480"/>
            <a:ext cx="4783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Tester/Integrator point of view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>
            <a:off x="6685560" y="2193480"/>
            <a:ext cx="5625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Developer/Researcher point of 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9" name="Picture 2" descr="Image result for avatar"/>
          <p:cNvPicPr/>
          <p:nvPr/>
        </p:nvPicPr>
        <p:blipFill>
          <a:blip r:embed="rId2"/>
          <a:stretch/>
        </p:blipFill>
        <p:spPr>
          <a:xfrm>
            <a:off x="9440640" y="3374640"/>
            <a:ext cx="1122840" cy="112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6"/>
          <p:cNvSpPr/>
          <p:nvPr/>
        </p:nvSpPr>
        <p:spPr>
          <a:xfrm>
            <a:off x="152280" y="454320"/>
            <a:ext cx="7543440" cy="41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12800" spc="-1" strike="noStrike">
                <a:solidFill>
                  <a:srgbClr val="808080"/>
                </a:solidFill>
                <a:latin typeface="Calibri"/>
              </a:rPr>
              <a:t>TEST MILESTONES</a:t>
            </a:r>
            <a:endParaRPr b="0" lang="en-US" sz="128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6993000" y="2884320"/>
            <a:ext cx="212508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Flexibile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write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use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repeat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Easy to log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Automatic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8784000" y="2767680"/>
            <a:ext cx="2640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Can be extended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Can be complex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8404560" y="3011760"/>
            <a:ext cx="610920" cy="157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10"/>
          <p:cNvSpPr/>
          <p:nvPr/>
        </p:nvSpPr>
        <p:spPr>
          <a:xfrm>
            <a:off x="2581200" y="2775960"/>
            <a:ext cx="4240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No need to debug the test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Natural language (test case)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2390760" y="3011760"/>
            <a:ext cx="610920" cy="15768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6" name="Picture 14" descr=""/>
          <p:cNvPicPr/>
          <p:nvPr/>
        </p:nvPicPr>
        <p:blipFill>
          <a:blip r:embed="rId3"/>
          <a:stretch/>
        </p:blipFill>
        <p:spPr>
          <a:xfrm>
            <a:off x="10616040" y="3472200"/>
            <a:ext cx="866160" cy="866160"/>
          </a:xfrm>
          <a:prstGeom prst="rect">
            <a:avLst/>
          </a:prstGeom>
          <a:ln>
            <a:noFill/>
          </a:ln>
        </p:spPr>
      </p:pic>
      <p:sp>
        <p:nvSpPr>
          <p:cNvPr id="237" name="TextShape 1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F21A387-12F6-4F37-87C3-7CD62C0C36E9}" type="slidenum">
              <a:rPr b="0" lang="en-US" sz="2000" spc="-1" strike="noStrike">
                <a:solidFill>
                  <a:srgbClr val="8b8b8b"/>
                </a:solidFill>
                <a:latin typeface="Calibri"/>
              </a:rPr>
              <a:t>9</a:t>
            </a:fld>
            <a:endParaRPr b="0" lang="en-US" sz="2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</TotalTime>
  <Application>LibreOffice/6.3.5.2$Linux_X86_64 LibreOffice_project/30$Build-2</Application>
  <Words>819</Words>
  <Paragraphs>327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2019-03-05T15:14:58Z</dcterms:created>
  <dc:creator>Luca Tricerri</dc:creator>
  <dc:description/>
  <dc:language>en-US</dc:language>
  <cp:lastModifiedBy/>
  <dcterms:modified xsi:type="dcterms:W3CDTF">2020-04-21T12:30:04Z</dcterms:modified>
  <cp:revision>217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